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4" r:id="rId7"/>
    <p:sldId id="266" r:id="rId8"/>
    <p:sldId id="258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91007079450054E-2"/>
          <c:y val="5.241679790026247E-2"/>
          <c:w val="0.84823860416951602"/>
          <c:h val="0.36948818897637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" noProof="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D4B1D-1D81-4836-9513-F4F59639E3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DE75C-B147-4D80-ACD9-A626CE34C42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u="sng" dirty="0"/>
            <a:t>Las instituciones universitarias tendrán autonomía académica e institucional para:</a:t>
          </a:r>
          <a:endParaRPr lang="en-US" dirty="0"/>
        </a:p>
      </dgm:t>
    </dgm:pt>
    <dgm:pt modelId="{353432FD-AE83-44EC-9F37-77541822C4F7}" type="parTrans" cxnId="{5A2753C8-505C-402D-A652-3191B3172F01}">
      <dgm:prSet/>
      <dgm:spPr/>
      <dgm:t>
        <a:bodyPr/>
        <a:lstStyle/>
        <a:p>
          <a:endParaRPr lang="en-US"/>
        </a:p>
      </dgm:t>
    </dgm:pt>
    <dgm:pt modelId="{9CA21D1F-E169-4FEC-BF1F-03B7C828325A}" type="sibTrans" cxnId="{5A2753C8-505C-402D-A652-3191B3172F01}">
      <dgm:prSet/>
      <dgm:spPr/>
      <dgm:t>
        <a:bodyPr/>
        <a:lstStyle/>
        <a:p>
          <a:endParaRPr lang="en-US"/>
        </a:p>
      </dgm:t>
    </dgm:pt>
    <dgm:pt modelId="{473667B2-0FF7-42B3-AC0B-54EE4B55AC1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Dictaran y reformaran sus estatutos</a:t>
          </a:r>
          <a:endParaRPr lang="en-US"/>
        </a:p>
      </dgm:t>
    </dgm:pt>
    <dgm:pt modelId="{F1E4C296-36CF-4BBD-9EBB-88B078A269C7}" type="parTrans" cxnId="{6F866BBF-1F97-44FE-96B4-41337B22F0BF}">
      <dgm:prSet/>
      <dgm:spPr/>
      <dgm:t>
        <a:bodyPr/>
        <a:lstStyle/>
        <a:p>
          <a:endParaRPr lang="en-US"/>
        </a:p>
      </dgm:t>
    </dgm:pt>
    <dgm:pt modelId="{18E3A477-9DCE-4F20-9EF5-6F72812BE714}" type="sibTrans" cxnId="{6F866BBF-1F97-44FE-96B4-41337B22F0BF}">
      <dgm:prSet/>
      <dgm:spPr/>
      <dgm:t>
        <a:bodyPr/>
        <a:lstStyle/>
        <a:p>
          <a:endParaRPr lang="en-US"/>
        </a:p>
      </dgm:t>
    </dgm:pt>
    <dgm:pt modelId="{B0E371D7-B333-44AF-8782-79AE6F2A5BC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Definirán sus órganos de gobierno, establecer sus funciones y decidir su integración</a:t>
          </a:r>
          <a:endParaRPr lang="en-US"/>
        </a:p>
      </dgm:t>
    </dgm:pt>
    <dgm:pt modelId="{09286BF0-4E27-4BFA-8ED8-3F67522F9298}" type="parTrans" cxnId="{3AF8F4C9-2233-428C-8DF0-2759287B14B9}">
      <dgm:prSet/>
      <dgm:spPr/>
      <dgm:t>
        <a:bodyPr/>
        <a:lstStyle/>
        <a:p>
          <a:endParaRPr lang="en-US"/>
        </a:p>
      </dgm:t>
    </dgm:pt>
    <dgm:pt modelId="{0572B1CA-FECF-4784-9E03-FF1C46A48981}" type="sibTrans" cxnId="{3AF8F4C9-2233-428C-8DF0-2759287B14B9}">
      <dgm:prSet/>
      <dgm:spPr/>
      <dgm:t>
        <a:bodyPr/>
        <a:lstStyle/>
        <a:p>
          <a:endParaRPr lang="en-US"/>
        </a:p>
      </dgm:t>
    </dgm:pt>
    <dgm:pt modelId="{D5A0ECD7-1218-438C-8F2A-8F8B32DC734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Elegirán sus autoridades de acuerdo a lo que establezcan sus estatutos</a:t>
          </a:r>
          <a:endParaRPr lang="en-US"/>
        </a:p>
      </dgm:t>
    </dgm:pt>
    <dgm:pt modelId="{45B3115B-D7A8-4A00-8039-9694CB98EAE4}" type="parTrans" cxnId="{EB80C028-14C5-46DB-8FD2-7AD7A4C2EE5B}">
      <dgm:prSet/>
      <dgm:spPr/>
      <dgm:t>
        <a:bodyPr/>
        <a:lstStyle/>
        <a:p>
          <a:endParaRPr lang="en-US"/>
        </a:p>
      </dgm:t>
    </dgm:pt>
    <dgm:pt modelId="{FDB3AAAA-7FFB-4BE6-8C87-586395B94F98}" type="sibTrans" cxnId="{EB80C028-14C5-46DB-8FD2-7AD7A4C2EE5B}">
      <dgm:prSet/>
      <dgm:spPr/>
      <dgm:t>
        <a:bodyPr/>
        <a:lstStyle/>
        <a:p>
          <a:endParaRPr lang="en-US"/>
        </a:p>
      </dgm:t>
    </dgm:pt>
    <dgm:pt modelId="{1D71FA0F-A304-49FA-816A-6A08343445E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Administrarán sus bienes y recursos</a:t>
          </a:r>
          <a:endParaRPr lang="en-US"/>
        </a:p>
      </dgm:t>
    </dgm:pt>
    <dgm:pt modelId="{C95EF546-DD4D-42E1-A7DF-F3E1A6AC87EB}" type="parTrans" cxnId="{C47FE98A-6A6D-4847-A8D2-D2F49B736A02}">
      <dgm:prSet/>
      <dgm:spPr/>
      <dgm:t>
        <a:bodyPr/>
        <a:lstStyle/>
        <a:p>
          <a:endParaRPr lang="en-US"/>
        </a:p>
      </dgm:t>
    </dgm:pt>
    <dgm:pt modelId="{18840C82-7778-4B08-83E2-773AF464FD9F}" type="sibTrans" cxnId="{C47FE98A-6A6D-4847-A8D2-D2F49B736A02}">
      <dgm:prSet/>
      <dgm:spPr/>
      <dgm:t>
        <a:bodyPr/>
        <a:lstStyle/>
        <a:p>
          <a:endParaRPr lang="en-US"/>
        </a:p>
      </dgm:t>
    </dgm:pt>
    <dgm:pt modelId="{D36CF156-C8B4-4C97-998B-B6A372B6FD7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Crear carreras universitarias de grado y de posgrado</a:t>
          </a:r>
          <a:endParaRPr lang="en-US"/>
        </a:p>
      </dgm:t>
    </dgm:pt>
    <dgm:pt modelId="{9E71CAF2-9D78-410D-9DF6-93BBE5D09C32}" type="parTrans" cxnId="{77805EA0-109C-46E4-BA8A-8F349D808C54}">
      <dgm:prSet/>
      <dgm:spPr/>
      <dgm:t>
        <a:bodyPr/>
        <a:lstStyle/>
        <a:p>
          <a:endParaRPr lang="en-US"/>
        </a:p>
      </dgm:t>
    </dgm:pt>
    <dgm:pt modelId="{214F11D2-2D56-4150-9011-B3AB3648AA20}" type="sibTrans" cxnId="{77805EA0-109C-46E4-BA8A-8F349D808C54}">
      <dgm:prSet/>
      <dgm:spPr/>
      <dgm:t>
        <a:bodyPr/>
        <a:lstStyle/>
        <a:p>
          <a:endParaRPr lang="en-US"/>
        </a:p>
      </dgm:t>
    </dgm:pt>
    <dgm:pt modelId="{38115332-7103-4769-99D1-F6B5DEE7D39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Formular y desarrollar planes de estudio</a:t>
          </a:r>
          <a:endParaRPr lang="en-US"/>
        </a:p>
      </dgm:t>
    </dgm:pt>
    <dgm:pt modelId="{74ED2866-1A02-4C63-855D-47459E6C2F4F}" type="parTrans" cxnId="{73DF1019-1355-4372-AF3D-8D77DBA4148F}">
      <dgm:prSet/>
      <dgm:spPr/>
      <dgm:t>
        <a:bodyPr/>
        <a:lstStyle/>
        <a:p>
          <a:endParaRPr lang="en-US"/>
        </a:p>
      </dgm:t>
    </dgm:pt>
    <dgm:pt modelId="{47FADD11-5719-45B8-870B-9BF4917FB7D5}" type="sibTrans" cxnId="{73DF1019-1355-4372-AF3D-8D77DBA4148F}">
      <dgm:prSet/>
      <dgm:spPr/>
      <dgm:t>
        <a:bodyPr/>
        <a:lstStyle/>
        <a:p>
          <a:endParaRPr lang="en-US"/>
        </a:p>
      </dgm:t>
    </dgm:pt>
    <dgm:pt modelId="{9B2E8756-83D2-4514-A0F5-5B85F0E14E7C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Otorgar grados académicos y títulos habilitantes</a:t>
          </a:r>
          <a:endParaRPr lang="en-US"/>
        </a:p>
      </dgm:t>
    </dgm:pt>
    <dgm:pt modelId="{1D2237CA-0C4C-44A3-B36D-EE5B8F4A7F70}" type="parTrans" cxnId="{D5B8C73B-3F51-4C09-87F1-559D11C25B93}">
      <dgm:prSet/>
      <dgm:spPr/>
      <dgm:t>
        <a:bodyPr/>
        <a:lstStyle/>
        <a:p>
          <a:endParaRPr lang="en-US"/>
        </a:p>
      </dgm:t>
    </dgm:pt>
    <dgm:pt modelId="{B6EE1842-D7B3-40DC-A855-44E73794083A}" type="sibTrans" cxnId="{D5B8C73B-3F51-4C09-87F1-559D11C25B93}">
      <dgm:prSet/>
      <dgm:spPr/>
      <dgm:t>
        <a:bodyPr/>
        <a:lstStyle/>
        <a:p>
          <a:endParaRPr lang="en-US"/>
        </a:p>
      </dgm:t>
    </dgm:pt>
    <dgm:pt modelId="{9342192C-197C-4D5E-953B-40AA80C7E21B}" type="pres">
      <dgm:prSet presAssocID="{844D4B1D-1D81-4836-9513-F4F59639E3F8}" presName="root" presStyleCnt="0">
        <dgm:presLayoutVars>
          <dgm:dir/>
          <dgm:resizeHandles val="exact"/>
        </dgm:presLayoutVars>
      </dgm:prSet>
      <dgm:spPr/>
    </dgm:pt>
    <dgm:pt modelId="{6AA1B07F-8E04-4B3E-B031-4F593A80EE98}" type="pres">
      <dgm:prSet presAssocID="{428DE75C-B147-4D80-ACD9-A626CE34C420}" presName="compNode" presStyleCnt="0"/>
      <dgm:spPr/>
    </dgm:pt>
    <dgm:pt modelId="{6A4E115B-47B4-4939-99B8-78B2B8E7F9E9}" type="pres">
      <dgm:prSet presAssocID="{428DE75C-B147-4D80-ACD9-A626CE34C420}" presName="bgRect" presStyleLbl="bgShp" presStyleIdx="0" presStyleCnt="8"/>
      <dgm:spPr/>
    </dgm:pt>
    <dgm:pt modelId="{FDCFBFD3-0A8C-4FAF-ACF9-BFBA453E13EF}" type="pres">
      <dgm:prSet presAssocID="{428DE75C-B147-4D80-ACD9-A626CE34C42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4941F65B-B206-4340-8E01-03A598CD7092}" type="pres">
      <dgm:prSet presAssocID="{428DE75C-B147-4D80-ACD9-A626CE34C420}" presName="spaceRect" presStyleCnt="0"/>
      <dgm:spPr/>
    </dgm:pt>
    <dgm:pt modelId="{EB639C51-3D07-43D8-8C9B-8931196A54CE}" type="pres">
      <dgm:prSet presAssocID="{428DE75C-B147-4D80-ACD9-A626CE34C420}" presName="parTx" presStyleLbl="revTx" presStyleIdx="0" presStyleCnt="8">
        <dgm:presLayoutVars>
          <dgm:chMax val="0"/>
          <dgm:chPref val="0"/>
        </dgm:presLayoutVars>
      </dgm:prSet>
      <dgm:spPr/>
    </dgm:pt>
    <dgm:pt modelId="{9A78F510-52DB-4ABD-8054-1F66CA88A380}" type="pres">
      <dgm:prSet presAssocID="{9CA21D1F-E169-4FEC-BF1F-03B7C828325A}" presName="sibTrans" presStyleCnt="0"/>
      <dgm:spPr/>
    </dgm:pt>
    <dgm:pt modelId="{FF4EEF10-6EC1-4281-822A-4543E1D9B226}" type="pres">
      <dgm:prSet presAssocID="{473667B2-0FF7-42B3-AC0B-54EE4B55AC1D}" presName="compNode" presStyleCnt="0"/>
      <dgm:spPr/>
    </dgm:pt>
    <dgm:pt modelId="{E9ADB2E2-9D39-480C-9272-EFC4FA86E7BC}" type="pres">
      <dgm:prSet presAssocID="{473667B2-0FF7-42B3-AC0B-54EE4B55AC1D}" presName="bgRect" presStyleLbl="bgShp" presStyleIdx="1" presStyleCnt="8"/>
      <dgm:spPr/>
    </dgm:pt>
    <dgm:pt modelId="{EDFC53E8-27FF-486B-81AB-156B5BF19194}" type="pres">
      <dgm:prSet presAssocID="{473667B2-0FF7-42B3-AC0B-54EE4B55AC1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D879D7AC-A208-4F40-9547-E748A04F6C24}" type="pres">
      <dgm:prSet presAssocID="{473667B2-0FF7-42B3-AC0B-54EE4B55AC1D}" presName="spaceRect" presStyleCnt="0"/>
      <dgm:spPr/>
    </dgm:pt>
    <dgm:pt modelId="{E664091C-51C0-4866-AC93-DCBD4893C244}" type="pres">
      <dgm:prSet presAssocID="{473667B2-0FF7-42B3-AC0B-54EE4B55AC1D}" presName="parTx" presStyleLbl="revTx" presStyleIdx="1" presStyleCnt="8">
        <dgm:presLayoutVars>
          <dgm:chMax val="0"/>
          <dgm:chPref val="0"/>
        </dgm:presLayoutVars>
      </dgm:prSet>
      <dgm:spPr/>
    </dgm:pt>
    <dgm:pt modelId="{3A435417-1EA2-4DB2-8D77-1D4D4FEC5028}" type="pres">
      <dgm:prSet presAssocID="{18E3A477-9DCE-4F20-9EF5-6F72812BE714}" presName="sibTrans" presStyleCnt="0"/>
      <dgm:spPr/>
    </dgm:pt>
    <dgm:pt modelId="{5AC73B45-749C-45C9-B9FA-744B74E0FE98}" type="pres">
      <dgm:prSet presAssocID="{B0E371D7-B333-44AF-8782-79AE6F2A5BC9}" presName="compNode" presStyleCnt="0"/>
      <dgm:spPr/>
    </dgm:pt>
    <dgm:pt modelId="{FA6C34AD-ED8F-4692-A598-7627946863EC}" type="pres">
      <dgm:prSet presAssocID="{B0E371D7-B333-44AF-8782-79AE6F2A5BC9}" presName="bgRect" presStyleLbl="bgShp" presStyleIdx="2" presStyleCnt="8"/>
      <dgm:spPr/>
    </dgm:pt>
    <dgm:pt modelId="{3BD15C02-1500-40BA-ABDF-FED6361DF294}" type="pres">
      <dgm:prSet presAssocID="{B0E371D7-B333-44AF-8782-79AE6F2A5BC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8DAC7165-36BE-4352-86A8-F39FEF87CEA7}" type="pres">
      <dgm:prSet presAssocID="{B0E371D7-B333-44AF-8782-79AE6F2A5BC9}" presName="spaceRect" presStyleCnt="0"/>
      <dgm:spPr/>
    </dgm:pt>
    <dgm:pt modelId="{EC8B6F31-90EB-4AA2-8578-29D19ABB6939}" type="pres">
      <dgm:prSet presAssocID="{B0E371D7-B333-44AF-8782-79AE6F2A5BC9}" presName="parTx" presStyleLbl="revTx" presStyleIdx="2" presStyleCnt="8">
        <dgm:presLayoutVars>
          <dgm:chMax val="0"/>
          <dgm:chPref val="0"/>
        </dgm:presLayoutVars>
      </dgm:prSet>
      <dgm:spPr/>
    </dgm:pt>
    <dgm:pt modelId="{0E1D5F6F-BAEA-480B-B234-ED21F2086475}" type="pres">
      <dgm:prSet presAssocID="{0572B1CA-FECF-4784-9E03-FF1C46A48981}" presName="sibTrans" presStyleCnt="0"/>
      <dgm:spPr/>
    </dgm:pt>
    <dgm:pt modelId="{C2350EA9-E928-4EEA-92A4-8C34303125C7}" type="pres">
      <dgm:prSet presAssocID="{D5A0ECD7-1218-438C-8F2A-8F8B32DC7344}" presName="compNode" presStyleCnt="0"/>
      <dgm:spPr/>
    </dgm:pt>
    <dgm:pt modelId="{43321089-66C8-4B5E-B1D4-1484D67FB393}" type="pres">
      <dgm:prSet presAssocID="{D5A0ECD7-1218-438C-8F2A-8F8B32DC7344}" presName="bgRect" presStyleLbl="bgShp" presStyleIdx="3" presStyleCnt="8"/>
      <dgm:spPr/>
    </dgm:pt>
    <dgm:pt modelId="{18316237-5B2F-4287-BED8-E01D346BBF8D}" type="pres">
      <dgm:prSet presAssocID="{D5A0ECD7-1218-438C-8F2A-8F8B32DC734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2AD4FC22-007C-4405-969C-0EE8C03C3AEB}" type="pres">
      <dgm:prSet presAssocID="{D5A0ECD7-1218-438C-8F2A-8F8B32DC7344}" presName="spaceRect" presStyleCnt="0"/>
      <dgm:spPr/>
    </dgm:pt>
    <dgm:pt modelId="{E0ABFA24-AB58-42D3-8D49-8730E994177D}" type="pres">
      <dgm:prSet presAssocID="{D5A0ECD7-1218-438C-8F2A-8F8B32DC7344}" presName="parTx" presStyleLbl="revTx" presStyleIdx="3" presStyleCnt="8">
        <dgm:presLayoutVars>
          <dgm:chMax val="0"/>
          <dgm:chPref val="0"/>
        </dgm:presLayoutVars>
      </dgm:prSet>
      <dgm:spPr/>
    </dgm:pt>
    <dgm:pt modelId="{28E62070-7A96-473F-BD32-45A518072E51}" type="pres">
      <dgm:prSet presAssocID="{FDB3AAAA-7FFB-4BE6-8C87-586395B94F98}" presName="sibTrans" presStyleCnt="0"/>
      <dgm:spPr/>
    </dgm:pt>
    <dgm:pt modelId="{E24AD37A-6142-4193-BCC9-D07DA3CF4504}" type="pres">
      <dgm:prSet presAssocID="{1D71FA0F-A304-49FA-816A-6A08343445E6}" presName="compNode" presStyleCnt="0"/>
      <dgm:spPr/>
    </dgm:pt>
    <dgm:pt modelId="{DA30E7E8-ADEF-454B-96A8-6DCA6533FFAC}" type="pres">
      <dgm:prSet presAssocID="{1D71FA0F-A304-49FA-816A-6A08343445E6}" presName="bgRect" presStyleLbl="bgShp" presStyleIdx="4" presStyleCnt="8"/>
      <dgm:spPr/>
    </dgm:pt>
    <dgm:pt modelId="{1729ABD9-F244-490D-854A-8D9D0811E8FA}" type="pres">
      <dgm:prSet presAssocID="{1D71FA0F-A304-49FA-816A-6A08343445E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das"/>
        </a:ext>
      </dgm:extLst>
    </dgm:pt>
    <dgm:pt modelId="{1B09FC36-5F1D-4420-B8D2-E7F44043A0D7}" type="pres">
      <dgm:prSet presAssocID="{1D71FA0F-A304-49FA-816A-6A08343445E6}" presName="spaceRect" presStyleCnt="0"/>
      <dgm:spPr/>
    </dgm:pt>
    <dgm:pt modelId="{2D85B020-1562-422B-80EC-708000F0B3B2}" type="pres">
      <dgm:prSet presAssocID="{1D71FA0F-A304-49FA-816A-6A08343445E6}" presName="parTx" presStyleLbl="revTx" presStyleIdx="4" presStyleCnt="8">
        <dgm:presLayoutVars>
          <dgm:chMax val="0"/>
          <dgm:chPref val="0"/>
        </dgm:presLayoutVars>
      </dgm:prSet>
      <dgm:spPr/>
    </dgm:pt>
    <dgm:pt modelId="{E7FD58DA-F4FA-4157-9205-D07FF4E8BAB8}" type="pres">
      <dgm:prSet presAssocID="{18840C82-7778-4B08-83E2-773AF464FD9F}" presName="sibTrans" presStyleCnt="0"/>
      <dgm:spPr/>
    </dgm:pt>
    <dgm:pt modelId="{545DE09C-B56C-4A47-9EC6-055214FBE6E6}" type="pres">
      <dgm:prSet presAssocID="{D36CF156-C8B4-4C97-998B-B6A372B6FD76}" presName="compNode" presStyleCnt="0"/>
      <dgm:spPr/>
    </dgm:pt>
    <dgm:pt modelId="{4F32AB9B-36A7-49A0-A22F-77FDE466F317}" type="pres">
      <dgm:prSet presAssocID="{D36CF156-C8B4-4C97-998B-B6A372B6FD76}" presName="bgRect" presStyleLbl="bgShp" presStyleIdx="5" presStyleCnt="8"/>
      <dgm:spPr/>
    </dgm:pt>
    <dgm:pt modelId="{A0391909-FEB6-4D6C-8968-9DBDA6751F7D}" type="pres">
      <dgm:prSet presAssocID="{D36CF156-C8B4-4C97-998B-B6A372B6FD7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328EED3F-F751-4637-996C-0B1533592298}" type="pres">
      <dgm:prSet presAssocID="{D36CF156-C8B4-4C97-998B-B6A372B6FD76}" presName="spaceRect" presStyleCnt="0"/>
      <dgm:spPr/>
    </dgm:pt>
    <dgm:pt modelId="{1CFD0C16-1CEC-48E7-899F-2C4331511FC0}" type="pres">
      <dgm:prSet presAssocID="{D36CF156-C8B4-4C97-998B-B6A372B6FD76}" presName="parTx" presStyleLbl="revTx" presStyleIdx="5" presStyleCnt="8">
        <dgm:presLayoutVars>
          <dgm:chMax val="0"/>
          <dgm:chPref val="0"/>
        </dgm:presLayoutVars>
      </dgm:prSet>
      <dgm:spPr/>
    </dgm:pt>
    <dgm:pt modelId="{5B9115A5-E1A7-4206-BC86-F3ED6A801E28}" type="pres">
      <dgm:prSet presAssocID="{214F11D2-2D56-4150-9011-B3AB3648AA20}" presName="sibTrans" presStyleCnt="0"/>
      <dgm:spPr/>
    </dgm:pt>
    <dgm:pt modelId="{180B5A67-6C66-48BC-964C-6E324C5E10A2}" type="pres">
      <dgm:prSet presAssocID="{38115332-7103-4769-99D1-F6B5DEE7D392}" presName="compNode" presStyleCnt="0"/>
      <dgm:spPr/>
    </dgm:pt>
    <dgm:pt modelId="{30EAFBBD-E0BA-4B46-B650-803033E08E54}" type="pres">
      <dgm:prSet presAssocID="{38115332-7103-4769-99D1-F6B5DEE7D392}" presName="bgRect" presStyleLbl="bgShp" presStyleIdx="6" presStyleCnt="8"/>
      <dgm:spPr/>
    </dgm:pt>
    <dgm:pt modelId="{44FC3154-013D-465B-9088-B74F24C350A1}" type="pres">
      <dgm:prSet presAssocID="{38115332-7103-4769-99D1-F6B5DEE7D392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032440E9-E163-4161-96EB-C09F6B394902}" type="pres">
      <dgm:prSet presAssocID="{38115332-7103-4769-99D1-F6B5DEE7D392}" presName="spaceRect" presStyleCnt="0"/>
      <dgm:spPr/>
    </dgm:pt>
    <dgm:pt modelId="{C8229524-8608-449F-BF8F-673D396006FC}" type="pres">
      <dgm:prSet presAssocID="{38115332-7103-4769-99D1-F6B5DEE7D392}" presName="parTx" presStyleLbl="revTx" presStyleIdx="6" presStyleCnt="8">
        <dgm:presLayoutVars>
          <dgm:chMax val="0"/>
          <dgm:chPref val="0"/>
        </dgm:presLayoutVars>
      </dgm:prSet>
      <dgm:spPr/>
    </dgm:pt>
    <dgm:pt modelId="{CCA2B990-772B-4B83-BBD0-8330ED0FA89D}" type="pres">
      <dgm:prSet presAssocID="{47FADD11-5719-45B8-870B-9BF4917FB7D5}" presName="sibTrans" presStyleCnt="0"/>
      <dgm:spPr/>
    </dgm:pt>
    <dgm:pt modelId="{8BEE628E-771A-4AB1-886F-3121F58BDCED}" type="pres">
      <dgm:prSet presAssocID="{9B2E8756-83D2-4514-A0F5-5B85F0E14E7C}" presName="compNode" presStyleCnt="0"/>
      <dgm:spPr/>
    </dgm:pt>
    <dgm:pt modelId="{F80DFCE6-897A-4386-873D-19FF4FEAD169}" type="pres">
      <dgm:prSet presAssocID="{9B2E8756-83D2-4514-A0F5-5B85F0E14E7C}" presName="bgRect" presStyleLbl="bgShp" presStyleIdx="7" presStyleCnt="8"/>
      <dgm:spPr/>
    </dgm:pt>
    <dgm:pt modelId="{670A094A-B845-4329-99D8-60ECF2805F29}" type="pres">
      <dgm:prSet presAssocID="{9B2E8756-83D2-4514-A0F5-5B85F0E14E7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A98E537-D609-4E70-A2A6-8CE04A845A75}" type="pres">
      <dgm:prSet presAssocID="{9B2E8756-83D2-4514-A0F5-5B85F0E14E7C}" presName="spaceRect" presStyleCnt="0"/>
      <dgm:spPr/>
    </dgm:pt>
    <dgm:pt modelId="{DE4BD673-995B-4174-85B4-B624C2EF261E}" type="pres">
      <dgm:prSet presAssocID="{9B2E8756-83D2-4514-A0F5-5B85F0E14E7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73DF1019-1355-4372-AF3D-8D77DBA4148F}" srcId="{844D4B1D-1D81-4836-9513-F4F59639E3F8}" destId="{38115332-7103-4769-99D1-F6B5DEE7D392}" srcOrd="6" destOrd="0" parTransId="{74ED2866-1A02-4C63-855D-47459E6C2F4F}" sibTransId="{47FADD11-5719-45B8-870B-9BF4917FB7D5}"/>
    <dgm:cxn modelId="{EB80C028-14C5-46DB-8FD2-7AD7A4C2EE5B}" srcId="{844D4B1D-1D81-4836-9513-F4F59639E3F8}" destId="{D5A0ECD7-1218-438C-8F2A-8F8B32DC7344}" srcOrd="3" destOrd="0" parTransId="{45B3115B-D7A8-4A00-8039-9694CB98EAE4}" sibTransId="{FDB3AAAA-7FFB-4BE6-8C87-586395B94F98}"/>
    <dgm:cxn modelId="{D5B8C73B-3F51-4C09-87F1-559D11C25B93}" srcId="{844D4B1D-1D81-4836-9513-F4F59639E3F8}" destId="{9B2E8756-83D2-4514-A0F5-5B85F0E14E7C}" srcOrd="7" destOrd="0" parTransId="{1D2237CA-0C4C-44A3-B36D-EE5B8F4A7F70}" sibTransId="{B6EE1842-D7B3-40DC-A855-44E73794083A}"/>
    <dgm:cxn modelId="{AC8C8F43-3103-4F53-8E6B-196391E818C9}" type="presOf" srcId="{844D4B1D-1D81-4836-9513-F4F59639E3F8}" destId="{9342192C-197C-4D5E-953B-40AA80C7E21B}" srcOrd="0" destOrd="0" presId="urn:microsoft.com/office/officeart/2018/2/layout/IconVerticalSolidList"/>
    <dgm:cxn modelId="{06697272-C5F1-4E30-9FC9-23CDD055390B}" type="presOf" srcId="{1D71FA0F-A304-49FA-816A-6A08343445E6}" destId="{2D85B020-1562-422B-80EC-708000F0B3B2}" srcOrd="0" destOrd="0" presId="urn:microsoft.com/office/officeart/2018/2/layout/IconVerticalSolidList"/>
    <dgm:cxn modelId="{5565525A-D575-49DD-AFC6-772AB9693A33}" type="presOf" srcId="{B0E371D7-B333-44AF-8782-79AE6F2A5BC9}" destId="{EC8B6F31-90EB-4AA2-8578-29D19ABB6939}" srcOrd="0" destOrd="0" presId="urn:microsoft.com/office/officeart/2018/2/layout/IconVerticalSolidList"/>
    <dgm:cxn modelId="{C47FE98A-6A6D-4847-A8D2-D2F49B736A02}" srcId="{844D4B1D-1D81-4836-9513-F4F59639E3F8}" destId="{1D71FA0F-A304-49FA-816A-6A08343445E6}" srcOrd="4" destOrd="0" parTransId="{C95EF546-DD4D-42E1-A7DF-F3E1A6AC87EB}" sibTransId="{18840C82-7778-4B08-83E2-773AF464FD9F}"/>
    <dgm:cxn modelId="{3836178B-F11C-49C9-B78C-9DFF6094432F}" type="presOf" srcId="{D36CF156-C8B4-4C97-998B-B6A372B6FD76}" destId="{1CFD0C16-1CEC-48E7-899F-2C4331511FC0}" srcOrd="0" destOrd="0" presId="urn:microsoft.com/office/officeart/2018/2/layout/IconVerticalSolidList"/>
    <dgm:cxn modelId="{A53EEB8E-215F-4321-9D76-737DAACBDB6A}" type="presOf" srcId="{9B2E8756-83D2-4514-A0F5-5B85F0E14E7C}" destId="{DE4BD673-995B-4174-85B4-B624C2EF261E}" srcOrd="0" destOrd="0" presId="urn:microsoft.com/office/officeart/2018/2/layout/IconVerticalSolidList"/>
    <dgm:cxn modelId="{A7316D96-0CE3-43B0-B81A-A772F7FE7132}" type="presOf" srcId="{473667B2-0FF7-42B3-AC0B-54EE4B55AC1D}" destId="{E664091C-51C0-4866-AC93-DCBD4893C244}" srcOrd="0" destOrd="0" presId="urn:microsoft.com/office/officeart/2018/2/layout/IconVerticalSolidList"/>
    <dgm:cxn modelId="{FBBA0F9C-0CB2-4427-AD28-76FBD96896E9}" type="presOf" srcId="{38115332-7103-4769-99D1-F6B5DEE7D392}" destId="{C8229524-8608-449F-BF8F-673D396006FC}" srcOrd="0" destOrd="0" presId="urn:microsoft.com/office/officeart/2018/2/layout/IconVerticalSolidList"/>
    <dgm:cxn modelId="{77805EA0-109C-46E4-BA8A-8F349D808C54}" srcId="{844D4B1D-1D81-4836-9513-F4F59639E3F8}" destId="{D36CF156-C8B4-4C97-998B-B6A372B6FD76}" srcOrd="5" destOrd="0" parTransId="{9E71CAF2-9D78-410D-9DF6-93BBE5D09C32}" sibTransId="{214F11D2-2D56-4150-9011-B3AB3648AA20}"/>
    <dgm:cxn modelId="{AB2F9AB5-2286-4D78-87DA-75C4F518A4AB}" type="presOf" srcId="{428DE75C-B147-4D80-ACD9-A626CE34C420}" destId="{EB639C51-3D07-43D8-8C9B-8931196A54CE}" srcOrd="0" destOrd="0" presId="urn:microsoft.com/office/officeart/2018/2/layout/IconVerticalSolidList"/>
    <dgm:cxn modelId="{6F866BBF-1F97-44FE-96B4-41337B22F0BF}" srcId="{844D4B1D-1D81-4836-9513-F4F59639E3F8}" destId="{473667B2-0FF7-42B3-AC0B-54EE4B55AC1D}" srcOrd="1" destOrd="0" parTransId="{F1E4C296-36CF-4BBD-9EBB-88B078A269C7}" sibTransId="{18E3A477-9DCE-4F20-9EF5-6F72812BE714}"/>
    <dgm:cxn modelId="{5A2753C8-505C-402D-A652-3191B3172F01}" srcId="{844D4B1D-1D81-4836-9513-F4F59639E3F8}" destId="{428DE75C-B147-4D80-ACD9-A626CE34C420}" srcOrd="0" destOrd="0" parTransId="{353432FD-AE83-44EC-9F37-77541822C4F7}" sibTransId="{9CA21D1F-E169-4FEC-BF1F-03B7C828325A}"/>
    <dgm:cxn modelId="{3AF8F4C9-2233-428C-8DF0-2759287B14B9}" srcId="{844D4B1D-1D81-4836-9513-F4F59639E3F8}" destId="{B0E371D7-B333-44AF-8782-79AE6F2A5BC9}" srcOrd="2" destOrd="0" parTransId="{09286BF0-4E27-4BFA-8ED8-3F67522F9298}" sibTransId="{0572B1CA-FECF-4784-9E03-FF1C46A48981}"/>
    <dgm:cxn modelId="{3C605DD6-06CC-454E-B021-291351DEB9A8}" type="presOf" srcId="{D5A0ECD7-1218-438C-8F2A-8F8B32DC7344}" destId="{E0ABFA24-AB58-42D3-8D49-8730E994177D}" srcOrd="0" destOrd="0" presId="urn:microsoft.com/office/officeart/2018/2/layout/IconVerticalSolidList"/>
    <dgm:cxn modelId="{96C714EF-FAE7-409F-A4CB-2750EDC16B9E}" type="presParOf" srcId="{9342192C-197C-4D5E-953B-40AA80C7E21B}" destId="{6AA1B07F-8E04-4B3E-B031-4F593A80EE98}" srcOrd="0" destOrd="0" presId="urn:microsoft.com/office/officeart/2018/2/layout/IconVerticalSolidList"/>
    <dgm:cxn modelId="{A2EFF56F-1C26-40DD-B732-5C69887CBB89}" type="presParOf" srcId="{6AA1B07F-8E04-4B3E-B031-4F593A80EE98}" destId="{6A4E115B-47B4-4939-99B8-78B2B8E7F9E9}" srcOrd="0" destOrd="0" presId="urn:microsoft.com/office/officeart/2018/2/layout/IconVerticalSolidList"/>
    <dgm:cxn modelId="{6C92063C-E9DE-4745-B030-C1B46301C8BE}" type="presParOf" srcId="{6AA1B07F-8E04-4B3E-B031-4F593A80EE98}" destId="{FDCFBFD3-0A8C-4FAF-ACF9-BFBA453E13EF}" srcOrd="1" destOrd="0" presId="urn:microsoft.com/office/officeart/2018/2/layout/IconVerticalSolidList"/>
    <dgm:cxn modelId="{A9ADF9B4-C8B9-4EDA-9F6B-4BC9D0871BF3}" type="presParOf" srcId="{6AA1B07F-8E04-4B3E-B031-4F593A80EE98}" destId="{4941F65B-B206-4340-8E01-03A598CD7092}" srcOrd="2" destOrd="0" presId="urn:microsoft.com/office/officeart/2018/2/layout/IconVerticalSolidList"/>
    <dgm:cxn modelId="{D9C7BAB0-65FD-4BC9-B8F8-9CEAF4A3821D}" type="presParOf" srcId="{6AA1B07F-8E04-4B3E-B031-4F593A80EE98}" destId="{EB639C51-3D07-43D8-8C9B-8931196A54CE}" srcOrd="3" destOrd="0" presId="urn:microsoft.com/office/officeart/2018/2/layout/IconVerticalSolidList"/>
    <dgm:cxn modelId="{97355A1E-9DFD-42C3-870F-6B0640FAE3DA}" type="presParOf" srcId="{9342192C-197C-4D5E-953B-40AA80C7E21B}" destId="{9A78F510-52DB-4ABD-8054-1F66CA88A380}" srcOrd="1" destOrd="0" presId="urn:microsoft.com/office/officeart/2018/2/layout/IconVerticalSolidList"/>
    <dgm:cxn modelId="{82CEE9B1-CE8C-4FF3-B263-CDC54A0D3E9B}" type="presParOf" srcId="{9342192C-197C-4D5E-953B-40AA80C7E21B}" destId="{FF4EEF10-6EC1-4281-822A-4543E1D9B226}" srcOrd="2" destOrd="0" presId="urn:microsoft.com/office/officeart/2018/2/layout/IconVerticalSolidList"/>
    <dgm:cxn modelId="{ADCBDEE1-1519-44B5-BE18-F28EF0C8A9EE}" type="presParOf" srcId="{FF4EEF10-6EC1-4281-822A-4543E1D9B226}" destId="{E9ADB2E2-9D39-480C-9272-EFC4FA86E7BC}" srcOrd="0" destOrd="0" presId="urn:microsoft.com/office/officeart/2018/2/layout/IconVerticalSolidList"/>
    <dgm:cxn modelId="{0EFE61E6-4D00-451F-9271-6BABDF923330}" type="presParOf" srcId="{FF4EEF10-6EC1-4281-822A-4543E1D9B226}" destId="{EDFC53E8-27FF-486B-81AB-156B5BF19194}" srcOrd="1" destOrd="0" presId="urn:microsoft.com/office/officeart/2018/2/layout/IconVerticalSolidList"/>
    <dgm:cxn modelId="{383E1A8A-5FE8-4763-AE68-E31FDC6D22DC}" type="presParOf" srcId="{FF4EEF10-6EC1-4281-822A-4543E1D9B226}" destId="{D879D7AC-A208-4F40-9547-E748A04F6C24}" srcOrd="2" destOrd="0" presId="urn:microsoft.com/office/officeart/2018/2/layout/IconVerticalSolidList"/>
    <dgm:cxn modelId="{F909E9F0-E2E4-4E29-9224-1891D242960F}" type="presParOf" srcId="{FF4EEF10-6EC1-4281-822A-4543E1D9B226}" destId="{E664091C-51C0-4866-AC93-DCBD4893C244}" srcOrd="3" destOrd="0" presId="urn:microsoft.com/office/officeart/2018/2/layout/IconVerticalSolidList"/>
    <dgm:cxn modelId="{381EF374-514A-4333-9FB7-2090D7179024}" type="presParOf" srcId="{9342192C-197C-4D5E-953B-40AA80C7E21B}" destId="{3A435417-1EA2-4DB2-8D77-1D4D4FEC5028}" srcOrd="3" destOrd="0" presId="urn:microsoft.com/office/officeart/2018/2/layout/IconVerticalSolidList"/>
    <dgm:cxn modelId="{3CD7B137-47F8-4EFA-A47F-691681519596}" type="presParOf" srcId="{9342192C-197C-4D5E-953B-40AA80C7E21B}" destId="{5AC73B45-749C-45C9-B9FA-744B74E0FE98}" srcOrd="4" destOrd="0" presId="urn:microsoft.com/office/officeart/2018/2/layout/IconVerticalSolidList"/>
    <dgm:cxn modelId="{2DD558D2-68AA-4CC7-AE3E-757DA2F37261}" type="presParOf" srcId="{5AC73B45-749C-45C9-B9FA-744B74E0FE98}" destId="{FA6C34AD-ED8F-4692-A598-7627946863EC}" srcOrd="0" destOrd="0" presId="urn:microsoft.com/office/officeart/2018/2/layout/IconVerticalSolidList"/>
    <dgm:cxn modelId="{784EA933-E702-42B7-9C65-3BFE63C5B945}" type="presParOf" srcId="{5AC73B45-749C-45C9-B9FA-744B74E0FE98}" destId="{3BD15C02-1500-40BA-ABDF-FED6361DF294}" srcOrd="1" destOrd="0" presId="urn:microsoft.com/office/officeart/2018/2/layout/IconVerticalSolidList"/>
    <dgm:cxn modelId="{50C4A276-1BDC-442F-9D19-559F70D21EA7}" type="presParOf" srcId="{5AC73B45-749C-45C9-B9FA-744B74E0FE98}" destId="{8DAC7165-36BE-4352-86A8-F39FEF87CEA7}" srcOrd="2" destOrd="0" presId="urn:microsoft.com/office/officeart/2018/2/layout/IconVerticalSolidList"/>
    <dgm:cxn modelId="{380C8B6F-4E6C-47F6-80A6-9FA949982BDC}" type="presParOf" srcId="{5AC73B45-749C-45C9-B9FA-744B74E0FE98}" destId="{EC8B6F31-90EB-4AA2-8578-29D19ABB6939}" srcOrd="3" destOrd="0" presId="urn:microsoft.com/office/officeart/2018/2/layout/IconVerticalSolidList"/>
    <dgm:cxn modelId="{F2416DEA-30EF-4848-9422-CE45F830DC68}" type="presParOf" srcId="{9342192C-197C-4D5E-953B-40AA80C7E21B}" destId="{0E1D5F6F-BAEA-480B-B234-ED21F2086475}" srcOrd="5" destOrd="0" presId="urn:microsoft.com/office/officeart/2018/2/layout/IconVerticalSolidList"/>
    <dgm:cxn modelId="{246CAD3F-4CE2-4B5C-BE2A-B35E57E89380}" type="presParOf" srcId="{9342192C-197C-4D5E-953B-40AA80C7E21B}" destId="{C2350EA9-E928-4EEA-92A4-8C34303125C7}" srcOrd="6" destOrd="0" presId="urn:microsoft.com/office/officeart/2018/2/layout/IconVerticalSolidList"/>
    <dgm:cxn modelId="{499B1D06-2D70-4B56-8FE0-765197FA6500}" type="presParOf" srcId="{C2350EA9-E928-4EEA-92A4-8C34303125C7}" destId="{43321089-66C8-4B5E-B1D4-1484D67FB393}" srcOrd="0" destOrd="0" presId="urn:microsoft.com/office/officeart/2018/2/layout/IconVerticalSolidList"/>
    <dgm:cxn modelId="{46DBFDD1-1487-47B5-8DF4-401D81ABEADD}" type="presParOf" srcId="{C2350EA9-E928-4EEA-92A4-8C34303125C7}" destId="{18316237-5B2F-4287-BED8-E01D346BBF8D}" srcOrd="1" destOrd="0" presId="urn:microsoft.com/office/officeart/2018/2/layout/IconVerticalSolidList"/>
    <dgm:cxn modelId="{1A295672-5A72-406A-957C-48B484116E83}" type="presParOf" srcId="{C2350EA9-E928-4EEA-92A4-8C34303125C7}" destId="{2AD4FC22-007C-4405-969C-0EE8C03C3AEB}" srcOrd="2" destOrd="0" presId="urn:microsoft.com/office/officeart/2018/2/layout/IconVerticalSolidList"/>
    <dgm:cxn modelId="{AAEB586E-C4BB-449D-A17E-F77B818C450A}" type="presParOf" srcId="{C2350EA9-E928-4EEA-92A4-8C34303125C7}" destId="{E0ABFA24-AB58-42D3-8D49-8730E994177D}" srcOrd="3" destOrd="0" presId="urn:microsoft.com/office/officeart/2018/2/layout/IconVerticalSolidList"/>
    <dgm:cxn modelId="{62588128-AE9F-4DFF-9497-246F6FA03E11}" type="presParOf" srcId="{9342192C-197C-4D5E-953B-40AA80C7E21B}" destId="{28E62070-7A96-473F-BD32-45A518072E51}" srcOrd="7" destOrd="0" presId="urn:microsoft.com/office/officeart/2018/2/layout/IconVerticalSolidList"/>
    <dgm:cxn modelId="{D09234F9-E621-4CD7-9E0C-830810C5C692}" type="presParOf" srcId="{9342192C-197C-4D5E-953B-40AA80C7E21B}" destId="{E24AD37A-6142-4193-BCC9-D07DA3CF4504}" srcOrd="8" destOrd="0" presId="urn:microsoft.com/office/officeart/2018/2/layout/IconVerticalSolidList"/>
    <dgm:cxn modelId="{A483D1B0-42C3-48F5-A827-DE4F2391F7DF}" type="presParOf" srcId="{E24AD37A-6142-4193-BCC9-D07DA3CF4504}" destId="{DA30E7E8-ADEF-454B-96A8-6DCA6533FFAC}" srcOrd="0" destOrd="0" presId="urn:microsoft.com/office/officeart/2018/2/layout/IconVerticalSolidList"/>
    <dgm:cxn modelId="{BBEC7136-B11B-41C3-BF12-95CAB60B0654}" type="presParOf" srcId="{E24AD37A-6142-4193-BCC9-D07DA3CF4504}" destId="{1729ABD9-F244-490D-854A-8D9D0811E8FA}" srcOrd="1" destOrd="0" presId="urn:microsoft.com/office/officeart/2018/2/layout/IconVerticalSolidList"/>
    <dgm:cxn modelId="{46B6DF24-D475-4EE9-A33A-F83C4D594847}" type="presParOf" srcId="{E24AD37A-6142-4193-BCC9-D07DA3CF4504}" destId="{1B09FC36-5F1D-4420-B8D2-E7F44043A0D7}" srcOrd="2" destOrd="0" presId="urn:microsoft.com/office/officeart/2018/2/layout/IconVerticalSolidList"/>
    <dgm:cxn modelId="{2E2A8B2A-4CDD-4B79-8678-1054264C36B0}" type="presParOf" srcId="{E24AD37A-6142-4193-BCC9-D07DA3CF4504}" destId="{2D85B020-1562-422B-80EC-708000F0B3B2}" srcOrd="3" destOrd="0" presId="urn:microsoft.com/office/officeart/2018/2/layout/IconVerticalSolidList"/>
    <dgm:cxn modelId="{89B6C2BC-37B9-4351-A537-709C408DF4D0}" type="presParOf" srcId="{9342192C-197C-4D5E-953B-40AA80C7E21B}" destId="{E7FD58DA-F4FA-4157-9205-D07FF4E8BAB8}" srcOrd="9" destOrd="0" presId="urn:microsoft.com/office/officeart/2018/2/layout/IconVerticalSolidList"/>
    <dgm:cxn modelId="{89242187-8A9D-481E-8E06-2EFE60C1A005}" type="presParOf" srcId="{9342192C-197C-4D5E-953B-40AA80C7E21B}" destId="{545DE09C-B56C-4A47-9EC6-055214FBE6E6}" srcOrd="10" destOrd="0" presId="urn:microsoft.com/office/officeart/2018/2/layout/IconVerticalSolidList"/>
    <dgm:cxn modelId="{D82E7611-F961-4831-9894-D3832E32425B}" type="presParOf" srcId="{545DE09C-B56C-4A47-9EC6-055214FBE6E6}" destId="{4F32AB9B-36A7-49A0-A22F-77FDE466F317}" srcOrd="0" destOrd="0" presId="urn:microsoft.com/office/officeart/2018/2/layout/IconVerticalSolidList"/>
    <dgm:cxn modelId="{B6CEABCC-3AAA-40C2-8D39-AB3290530ADB}" type="presParOf" srcId="{545DE09C-B56C-4A47-9EC6-055214FBE6E6}" destId="{A0391909-FEB6-4D6C-8968-9DBDA6751F7D}" srcOrd="1" destOrd="0" presId="urn:microsoft.com/office/officeart/2018/2/layout/IconVerticalSolidList"/>
    <dgm:cxn modelId="{66A67199-F57D-4233-96B2-268DF056A7F9}" type="presParOf" srcId="{545DE09C-B56C-4A47-9EC6-055214FBE6E6}" destId="{328EED3F-F751-4637-996C-0B1533592298}" srcOrd="2" destOrd="0" presId="urn:microsoft.com/office/officeart/2018/2/layout/IconVerticalSolidList"/>
    <dgm:cxn modelId="{8AAE34AC-BE26-4969-BE90-8D7597876CCA}" type="presParOf" srcId="{545DE09C-B56C-4A47-9EC6-055214FBE6E6}" destId="{1CFD0C16-1CEC-48E7-899F-2C4331511FC0}" srcOrd="3" destOrd="0" presId="urn:microsoft.com/office/officeart/2018/2/layout/IconVerticalSolidList"/>
    <dgm:cxn modelId="{D159B237-4E1A-493E-B0DE-6914B1F1FC59}" type="presParOf" srcId="{9342192C-197C-4D5E-953B-40AA80C7E21B}" destId="{5B9115A5-E1A7-4206-BC86-F3ED6A801E28}" srcOrd="11" destOrd="0" presId="urn:microsoft.com/office/officeart/2018/2/layout/IconVerticalSolidList"/>
    <dgm:cxn modelId="{22835355-156D-4020-B380-FA1007C44431}" type="presParOf" srcId="{9342192C-197C-4D5E-953B-40AA80C7E21B}" destId="{180B5A67-6C66-48BC-964C-6E324C5E10A2}" srcOrd="12" destOrd="0" presId="urn:microsoft.com/office/officeart/2018/2/layout/IconVerticalSolidList"/>
    <dgm:cxn modelId="{C5CA2506-8366-4676-BCE5-4D640B11F017}" type="presParOf" srcId="{180B5A67-6C66-48BC-964C-6E324C5E10A2}" destId="{30EAFBBD-E0BA-4B46-B650-803033E08E54}" srcOrd="0" destOrd="0" presId="urn:microsoft.com/office/officeart/2018/2/layout/IconVerticalSolidList"/>
    <dgm:cxn modelId="{8D3B4A35-CAE3-46A5-AA6A-748B51FE68CC}" type="presParOf" srcId="{180B5A67-6C66-48BC-964C-6E324C5E10A2}" destId="{44FC3154-013D-465B-9088-B74F24C350A1}" srcOrd="1" destOrd="0" presId="urn:microsoft.com/office/officeart/2018/2/layout/IconVerticalSolidList"/>
    <dgm:cxn modelId="{704148CD-BF55-4992-A8D9-0F7F48D6F627}" type="presParOf" srcId="{180B5A67-6C66-48BC-964C-6E324C5E10A2}" destId="{032440E9-E163-4161-96EB-C09F6B394902}" srcOrd="2" destOrd="0" presId="urn:microsoft.com/office/officeart/2018/2/layout/IconVerticalSolidList"/>
    <dgm:cxn modelId="{3E069E9E-BABE-4082-9406-5EEC40656619}" type="presParOf" srcId="{180B5A67-6C66-48BC-964C-6E324C5E10A2}" destId="{C8229524-8608-449F-BF8F-673D396006FC}" srcOrd="3" destOrd="0" presId="urn:microsoft.com/office/officeart/2018/2/layout/IconVerticalSolidList"/>
    <dgm:cxn modelId="{EE4DE4FD-945C-4DB4-B284-0DF92144A19F}" type="presParOf" srcId="{9342192C-197C-4D5E-953B-40AA80C7E21B}" destId="{CCA2B990-772B-4B83-BBD0-8330ED0FA89D}" srcOrd="13" destOrd="0" presId="urn:microsoft.com/office/officeart/2018/2/layout/IconVerticalSolidList"/>
    <dgm:cxn modelId="{859D1B45-CDC0-4D3F-85F2-C4E50EF98B61}" type="presParOf" srcId="{9342192C-197C-4D5E-953B-40AA80C7E21B}" destId="{8BEE628E-771A-4AB1-886F-3121F58BDCED}" srcOrd="14" destOrd="0" presId="urn:microsoft.com/office/officeart/2018/2/layout/IconVerticalSolidList"/>
    <dgm:cxn modelId="{EAB080B0-6F74-4E6B-8768-E7F8CBC42345}" type="presParOf" srcId="{8BEE628E-771A-4AB1-886F-3121F58BDCED}" destId="{F80DFCE6-897A-4386-873D-19FF4FEAD169}" srcOrd="0" destOrd="0" presId="urn:microsoft.com/office/officeart/2018/2/layout/IconVerticalSolidList"/>
    <dgm:cxn modelId="{B5D1701A-9085-4AFA-B992-06B067E0FD75}" type="presParOf" srcId="{8BEE628E-771A-4AB1-886F-3121F58BDCED}" destId="{670A094A-B845-4329-99D8-60ECF2805F29}" srcOrd="1" destOrd="0" presId="urn:microsoft.com/office/officeart/2018/2/layout/IconVerticalSolidList"/>
    <dgm:cxn modelId="{927EBBB8-8777-4D86-8E9B-38BE407AFAA2}" type="presParOf" srcId="{8BEE628E-771A-4AB1-886F-3121F58BDCED}" destId="{CA98E537-D609-4E70-A2A6-8CE04A845A75}" srcOrd="2" destOrd="0" presId="urn:microsoft.com/office/officeart/2018/2/layout/IconVerticalSolidList"/>
    <dgm:cxn modelId="{A15FCCAC-F040-435B-8ED0-B1CCB5352D2A}" type="presParOf" srcId="{8BEE628E-771A-4AB1-886F-3121F58BDCED}" destId="{DE4BD673-995B-4174-85B4-B624C2EF26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4C4D2-3634-4C2C-83E5-1A88184F2A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4D22D9-E231-417C-9025-73F9C51B4C0E}">
      <dgm:prSet/>
      <dgm:spPr/>
      <dgm:t>
        <a:bodyPr/>
        <a:lstStyle/>
        <a:p>
          <a:r>
            <a:rPr lang="es-AR"/>
            <a:t>Impartir enseñanza</a:t>
          </a:r>
          <a:endParaRPr lang="en-US"/>
        </a:p>
      </dgm:t>
    </dgm:pt>
    <dgm:pt modelId="{6E4A98A2-3960-4143-87EB-9429451852CC}" type="parTrans" cxnId="{9E313BA7-084F-4E35-A251-EEB018BD87F1}">
      <dgm:prSet/>
      <dgm:spPr/>
      <dgm:t>
        <a:bodyPr/>
        <a:lstStyle/>
        <a:p>
          <a:endParaRPr lang="en-US"/>
        </a:p>
      </dgm:t>
    </dgm:pt>
    <dgm:pt modelId="{AE0621A5-80D4-46C1-9F9A-C3819590996D}" type="sibTrans" cxnId="{9E313BA7-084F-4E35-A251-EEB018BD87F1}">
      <dgm:prSet/>
      <dgm:spPr/>
      <dgm:t>
        <a:bodyPr/>
        <a:lstStyle/>
        <a:p>
          <a:endParaRPr lang="en-US"/>
        </a:p>
      </dgm:t>
    </dgm:pt>
    <dgm:pt modelId="{8EBE542D-E47A-47B5-8F77-236D09C1B71D}">
      <dgm:prSet/>
      <dgm:spPr/>
      <dgm:t>
        <a:bodyPr/>
        <a:lstStyle/>
        <a:p>
          <a:r>
            <a:rPr lang="es-ES"/>
            <a:t>Establecer el régimen de acceso, permanencia y promoción del personal docente y no docente</a:t>
          </a:r>
          <a:endParaRPr lang="en-US"/>
        </a:p>
      </dgm:t>
    </dgm:pt>
    <dgm:pt modelId="{5082AD94-B4BF-4E89-A030-6CEB0733392C}" type="parTrans" cxnId="{258DF10C-A614-4A25-81D3-5340A756D266}">
      <dgm:prSet/>
      <dgm:spPr/>
      <dgm:t>
        <a:bodyPr/>
        <a:lstStyle/>
        <a:p>
          <a:endParaRPr lang="en-US"/>
        </a:p>
      </dgm:t>
    </dgm:pt>
    <dgm:pt modelId="{DBC61EC9-4F60-47EF-A2C9-1130136BE5D2}" type="sibTrans" cxnId="{258DF10C-A614-4A25-81D3-5340A756D266}">
      <dgm:prSet/>
      <dgm:spPr/>
      <dgm:t>
        <a:bodyPr/>
        <a:lstStyle/>
        <a:p>
          <a:endParaRPr lang="en-US"/>
        </a:p>
      </dgm:t>
    </dgm:pt>
    <dgm:pt modelId="{CF1A832E-1420-484D-B7D0-44248B08BF2C}">
      <dgm:prSet/>
      <dgm:spPr/>
      <dgm:t>
        <a:bodyPr/>
        <a:lstStyle/>
        <a:p>
          <a:r>
            <a:rPr lang="es-ES"/>
            <a:t>Designar y remover al personal</a:t>
          </a:r>
          <a:endParaRPr lang="en-US"/>
        </a:p>
      </dgm:t>
    </dgm:pt>
    <dgm:pt modelId="{8079230F-0DFE-4A9F-ACF9-EDEBA15140B3}" type="parTrans" cxnId="{0ED4EF88-774B-4DE7-AF27-DB9E0FAB4333}">
      <dgm:prSet/>
      <dgm:spPr/>
      <dgm:t>
        <a:bodyPr/>
        <a:lstStyle/>
        <a:p>
          <a:endParaRPr lang="en-US"/>
        </a:p>
      </dgm:t>
    </dgm:pt>
    <dgm:pt modelId="{FC3E623C-5A35-4595-BF2B-0EAAED2CB8F2}" type="sibTrans" cxnId="{0ED4EF88-774B-4DE7-AF27-DB9E0FAB4333}">
      <dgm:prSet/>
      <dgm:spPr/>
      <dgm:t>
        <a:bodyPr/>
        <a:lstStyle/>
        <a:p>
          <a:endParaRPr lang="en-US"/>
        </a:p>
      </dgm:t>
    </dgm:pt>
    <dgm:pt modelId="{59D4676D-2332-4CE4-879B-191965C62BAA}">
      <dgm:prSet/>
      <dgm:spPr/>
      <dgm:t>
        <a:bodyPr/>
        <a:lstStyle/>
        <a:p>
          <a:r>
            <a:rPr lang="es-ES"/>
            <a:t>Establecer el régimen de admisión, permanencia y promoción de los estudiantes, así como el régimen de equivalencias</a:t>
          </a:r>
          <a:endParaRPr lang="en-US"/>
        </a:p>
      </dgm:t>
    </dgm:pt>
    <dgm:pt modelId="{31BD67C1-4BCA-4C1B-BB33-B3F5113B9E32}" type="parTrans" cxnId="{88657FDD-A18B-4607-A220-6B66B086261D}">
      <dgm:prSet/>
      <dgm:spPr/>
      <dgm:t>
        <a:bodyPr/>
        <a:lstStyle/>
        <a:p>
          <a:endParaRPr lang="en-US"/>
        </a:p>
      </dgm:t>
    </dgm:pt>
    <dgm:pt modelId="{FA616F45-4D53-456B-8762-3FF5B513FE82}" type="sibTrans" cxnId="{88657FDD-A18B-4607-A220-6B66B086261D}">
      <dgm:prSet/>
      <dgm:spPr/>
      <dgm:t>
        <a:bodyPr/>
        <a:lstStyle/>
        <a:p>
          <a:endParaRPr lang="en-US"/>
        </a:p>
      </dgm:t>
    </dgm:pt>
    <dgm:pt modelId="{A66CAFC0-81F5-4CDB-AEC9-0F690B1DAD47}">
      <dgm:prSet/>
      <dgm:spPr/>
      <dgm:t>
        <a:bodyPr/>
        <a:lstStyle/>
        <a:p>
          <a:r>
            <a:rPr lang="es-ES"/>
            <a:t>Revalidar, solo como atribución de las universidades nacionales: títulos extranjeros</a:t>
          </a:r>
          <a:endParaRPr lang="en-US"/>
        </a:p>
      </dgm:t>
    </dgm:pt>
    <dgm:pt modelId="{2203545D-DA6B-411A-A6D1-56D895CEE3C7}" type="parTrans" cxnId="{005985D4-07B7-4AF8-AAD3-F1E70BAEFA8E}">
      <dgm:prSet/>
      <dgm:spPr/>
      <dgm:t>
        <a:bodyPr/>
        <a:lstStyle/>
        <a:p>
          <a:endParaRPr lang="en-US"/>
        </a:p>
      </dgm:t>
    </dgm:pt>
    <dgm:pt modelId="{00E10E8F-C8F1-4FBE-9F28-53B354503BF4}" type="sibTrans" cxnId="{005985D4-07B7-4AF8-AAD3-F1E70BAEFA8E}">
      <dgm:prSet/>
      <dgm:spPr/>
      <dgm:t>
        <a:bodyPr/>
        <a:lstStyle/>
        <a:p>
          <a:endParaRPr lang="en-US"/>
        </a:p>
      </dgm:t>
    </dgm:pt>
    <dgm:pt modelId="{CBB19B19-4A44-4DB9-9392-359DF3DFD5E3}">
      <dgm:prSet/>
      <dgm:spPr/>
      <dgm:t>
        <a:bodyPr/>
        <a:lstStyle/>
        <a:p>
          <a:r>
            <a:rPr lang="es-AR"/>
            <a:t>Desarrollar la aplicación de los conocimientos</a:t>
          </a:r>
          <a:endParaRPr lang="en-US"/>
        </a:p>
      </dgm:t>
    </dgm:pt>
    <dgm:pt modelId="{7F574CA4-6887-4567-9624-DF23A786DA61}" type="parTrans" cxnId="{45347BF9-4503-434D-BC73-8A7F2871F685}">
      <dgm:prSet/>
      <dgm:spPr/>
      <dgm:t>
        <a:bodyPr/>
        <a:lstStyle/>
        <a:p>
          <a:endParaRPr lang="en-US"/>
        </a:p>
      </dgm:t>
    </dgm:pt>
    <dgm:pt modelId="{DC698E1D-1B61-4C83-9EEA-A0B0546EA525}" type="sibTrans" cxnId="{45347BF9-4503-434D-BC73-8A7F2871F685}">
      <dgm:prSet/>
      <dgm:spPr/>
      <dgm:t>
        <a:bodyPr/>
        <a:lstStyle/>
        <a:p>
          <a:endParaRPr lang="en-US"/>
        </a:p>
      </dgm:t>
    </dgm:pt>
    <dgm:pt modelId="{14154868-F126-4148-835F-F5F30D7354E7}">
      <dgm:prSet/>
      <dgm:spPr/>
      <dgm:t>
        <a:bodyPr/>
        <a:lstStyle/>
        <a:p>
          <a:r>
            <a:rPr lang="es-AR"/>
            <a:t>Mantener relaciones de carácter educativo con instituciones nacionales y extranjeras</a:t>
          </a:r>
          <a:endParaRPr lang="en-US"/>
        </a:p>
      </dgm:t>
    </dgm:pt>
    <dgm:pt modelId="{C65BDCCC-8886-4FDC-81DF-01FCAF656FDB}" type="parTrans" cxnId="{1683D285-D98E-43E9-A872-B63518434A19}">
      <dgm:prSet/>
      <dgm:spPr/>
      <dgm:t>
        <a:bodyPr/>
        <a:lstStyle/>
        <a:p>
          <a:endParaRPr lang="en-US"/>
        </a:p>
      </dgm:t>
    </dgm:pt>
    <dgm:pt modelId="{D3F4B45E-B093-45A4-9A3A-6BDE96365D72}" type="sibTrans" cxnId="{1683D285-D98E-43E9-A872-B63518434A19}">
      <dgm:prSet/>
      <dgm:spPr/>
      <dgm:t>
        <a:bodyPr/>
        <a:lstStyle/>
        <a:p>
          <a:endParaRPr lang="en-US"/>
        </a:p>
      </dgm:t>
    </dgm:pt>
    <dgm:pt modelId="{0E8A8BBF-12C4-4F22-8CAC-655E8C53F853}">
      <dgm:prSet/>
      <dgm:spPr/>
      <dgm:t>
        <a:bodyPr/>
        <a:lstStyle/>
        <a:p>
          <a:r>
            <a:rPr lang="es-ES"/>
            <a:t>Reconocer oficialmente asociaciones de estudiantes</a:t>
          </a:r>
          <a:endParaRPr lang="en-US"/>
        </a:p>
      </dgm:t>
    </dgm:pt>
    <dgm:pt modelId="{CF827EDA-B9D8-446E-90BA-52F5C8790E9B}" type="parTrans" cxnId="{A7EE84D1-D3AE-4744-86C9-70D1B410E9BC}">
      <dgm:prSet/>
      <dgm:spPr/>
      <dgm:t>
        <a:bodyPr/>
        <a:lstStyle/>
        <a:p>
          <a:endParaRPr lang="en-US"/>
        </a:p>
      </dgm:t>
    </dgm:pt>
    <dgm:pt modelId="{1F0D76C5-0402-4158-82E5-307501A2D9B0}" type="sibTrans" cxnId="{A7EE84D1-D3AE-4744-86C9-70D1B410E9BC}">
      <dgm:prSet/>
      <dgm:spPr/>
      <dgm:t>
        <a:bodyPr/>
        <a:lstStyle/>
        <a:p>
          <a:endParaRPr lang="en-US"/>
        </a:p>
      </dgm:t>
    </dgm:pt>
    <dgm:pt modelId="{CA2DD324-0F73-45E6-B5B2-2CC916DF7C66}" type="pres">
      <dgm:prSet presAssocID="{2374C4D2-3634-4C2C-83E5-1A88184F2AFF}" presName="diagram" presStyleCnt="0">
        <dgm:presLayoutVars>
          <dgm:dir/>
          <dgm:resizeHandles val="exact"/>
        </dgm:presLayoutVars>
      </dgm:prSet>
      <dgm:spPr/>
    </dgm:pt>
    <dgm:pt modelId="{C73F2C26-7DC6-4D07-B883-26EE6334C926}" type="pres">
      <dgm:prSet presAssocID="{484D22D9-E231-417C-9025-73F9C51B4C0E}" presName="node" presStyleLbl="node1" presStyleIdx="0" presStyleCnt="8">
        <dgm:presLayoutVars>
          <dgm:bulletEnabled val="1"/>
        </dgm:presLayoutVars>
      </dgm:prSet>
      <dgm:spPr/>
    </dgm:pt>
    <dgm:pt modelId="{67FCD6BF-5501-4B74-8255-E0D2A3EF3A76}" type="pres">
      <dgm:prSet presAssocID="{AE0621A5-80D4-46C1-9F9A-C3819590996D}" presName="sibTrans" presStyleCnt="0"/>
      <dgm:spPr/>
    </dgm:pt>
    <dgm:pt modelId="{3BBA3506-C02E-4F13-A919-71AF910CE6BB}" type="pres">
      <dgm:prSet presAssocID="{8EBE542D-E47A-47B5-8F77-236D09C1B71D}" presName="node" presStyleLbl="node1" presStyleIdx="1" presStyleCnt="8">
        <dgm:presLayoutVars>
          <dgm:bulletEnabled val="1"/>
        </dgm:presLayoutVars>
      </dgm:prSet>
      <dgm:spPr/>
    </dgm:pt>
    <dgm:pt modelId="{AF60D307-2A1B-4CC9-82EB-E651AA437E9E}" type="pres">
      <dgm:prSet presAssocID="{DBC61EC9-4F60-47EF-A2C9-1130136BE5D2}" presName="sibTrans" presStyleCnt="0"/>
      <dgm:spPr/>
    </dgm:pt>
    <dgm:pt modelId="{755A59A2-9456-4BA6-B7D1-31AD3626F87E}" type="pres">
      <dgm:prSet presAssocID="{CF1A832E-1420-484D-B7D0-44248B08BF2C}" presName="node" presStyleLbl="node1" presStyleIdx="2" presStyleCnt="8">
        <dgm:presLayoutVars>
          <dgm:bulletEnabled val="1"/>
        </dgm:presLayoutVars>
      </dgm:prSet>
      <dgm:spPr/>
    </dgm:pt>
    <dgm:pt modelId="{6B906E7E-BA6F-4B74-81CE-018DB3363E07}" type="pres">
      <dgm:prSet presAssocID="{FC3E623C-5A35-4595-BF2B-0EAAED2CB8F2}" presName="sibTrans" presStyleCnt="0"/>
      <dgm:spPr/>
    </dgm:pt>
    <dgm:pt modelId="{B179B378-8BE1-4869-8274-FA06F77713B7}" type="pres">
      <dgm:prSet presAssocID="{59D4676D-2332-4CE4-879B-191965C62BAA}" presName="node" presStyleLbl="node1" presStyleIdx="3" presStyleCnt="8">
        <dgm:presLayoutVars>
          <dgm:bulletEnabled val="1"/>
        </dgm:presLayoutVars>
      </dgm:prSet>
      <dgm:spPr/>
    </dgm:pt>
    <dgm:pt modelId="{306D7EF1-4CDB-42EE-BFB8-AF63B2FE5D0D}" type="pres">
      <dgm:prSet presAssocID="{FA616F45-4D53-456B-8762-3FF5B513FE82}" presName="sibTrans" presStyleCnt="0"/>
      <dgm:spPr/>
    </dgm:pt>
    <dgm:pt modelId="{E88E6EF4-8481-41EB-9E4A-06CF5C348328}" type="pres">
      <dgm:prSet presAssocID="{A66CAFC0-81F5-4CDB-AEC9-0F690B1DAD47}" presName="node" presStyleLbl="node1" presStyleIdx="4" presStyleCnt="8">
        <dgm:presLayoutVars>
          <dgm:bulletEnabled val="1"/>
        </dgm:presLayoutVars>
      </dgm:prSet>
      <dgm:spPr/>
    </dgm:pt>
    <dgm:pt modelId="{567EDB61-8F37-4598-8C28-87CA57B44C29}" type="pres">
      <dgm:prSet presAssocID="{00E10E8F-C8F1-4FBE-9F28-53B354503BF4}" presName="sibTrans" presStyleCnt="0"/>
      <dgm:spPr/>
    </dgm:pt>
    <dgm:pt modelId="{44AC6D25-E529-4BA9-BED0-6686958AE0E9}" type="pres">
      <dgm:prSet presAssocID="{CBB19B19-4A44-4DB9-9392-359DF3DFD5E3}" presName="node" presStyleLbl="node1" presStyleIdx="5" presStyleCnt="8">
        <dgm:presLayoutVars>
          <dgm:bulletEnabled val="1"/>
        </dgm:presLayoutVars>
      </dgm:prSet>
      <dgm:spPr/>
    </dgm:pt>
    <dgm:pt modelId="{4B6FB472-FE2E-40EF-A6B0-6F90AF25719E}" type="pres">
      <dgm:prSet presAssocID="{DC698E1D-1B61-4C83-9EEA-A0B0546EA525}" presName="sibTrans" presStyleCnt="0"/>
      <dgm:spPr/>
    </dgm:pt>
    <dgm:pt modelId="{FF6C3AA8-E667-41B5-BC2E-65208F45EBFF}" type="pres">
      <dgm:prSet presAssocID="{14154868-F126-4148-835F-F5F30D7354E7}" presName="node" presStyleLbl="node1" presStyleIdx="6" presStyleCnt="8">
        <dgm:presLayoutVars>
          <dgm:bulletEnabled val="1"/>
        </dgm:presLayoutVars>
      </dgm:prSet>
      <dgm:spPr/>
    </dgm:pt>
    <dgm:pt modelId="{13490AEF-F91F-4D74-98C4-B6ED0B866437}" type="pres">
      <dgm:prSet presAssocID="{D3F4B45E-B093-45A4-9A3A-6BDE96365D72}" presName="sibTrans" presStyleCnt="0"/>
      <dgm:spPr/>
    </dgm:pt>
    <dgm:pt modelId="{C7864F76-54EC-4254-B83F-33893AABB6E6}" type="pres">
      <dgm:prSet presAssocID="{0E8A8BBF-12C4-4F22-8CAC-655E8C53F853}" presName="node" presStyleLbl="node1" presStyleIdx="7" presStyleCnt="8">
        <dgm:presLayoutVars>
          <dgm:bulletEnabled val="1"/>
        </dgm:presLayoutVars>
      </dgm:prSet>
      <dgm:spPr/>
    </dgm:pt>
  </dgm:ptLst>
  <dgm:cxnLst>
    <dgm:cxn modelId="{258DF10C-A614-4A25-81D3-5340A756D266}" srcId="{2374C4D2-3634-4C2C-83E5-1A88184F2AFF}" destId="{8EBE542D-E47A-47B5-8F77-236D09C1B71D}" srcOrd="1" destOrd="0" parTransId="{5082AD94-B4BF-4E89-A030-6CEB0733392C}" sibTransId="{DBC61EC9-4F60-47EF-A2C9-1130136BE5D2}"/>
    <dgm:cxn modelId="{80203172-158D-43A2-A681-392B7E96BA39}" type="presOf" srcId="{CF1A832E-1420-484D-B7D0-44248B08BF2C}" destId="{755A59A2-9456-4BA6-B7D1-31AD3626F87E}" srcOrd="0" destOrd="0" presId="urn:microsoft.com/office/officeart/2005/8/layout/default"/>
    <dgm:cxn modelId="{1683D285-D98E-43E9-A872-B63518434A19}" srcId="{2374C4D2-3634-4C2C-83E5-1A88184F2AFF}" destId="{14154868-F126-4148-835F-F5F30D7354E7}" srcOrd="6" destOrd="0" parTransId="{C65BDCCC-8886-4FDC-81DF-01FCAF656FDB}" sibTransId="{D3F4B45E-B093-45A4-9A3A-6BDE96365D72}"/>
    <dgm:cxn modelId="{0ED4EF88-774B-4DE7-AF27-DB9E0FAB4333}" srcId="{2374C4D2-3634-4C2C-83E5-1A88184F2AFF}" destId="{CF1A832E-1420-484D-B7D0-44248B08BF2C}" srcOrd="2" destOrd="0" parTransId="{8079230F-0DFE-4A9F-ACF9-EDEBA15140B3}" sibTransId="{FC3E623C-5A35-4595-BF2B-0EAAED2CB8F2}"/>
    <dgm:cxn modelId="{BABFFC8B-D55D-4541-B1F0-C3759313A8C9}" type="presOf" srcId="{0E8A8BBF-12C4-4F22-8CAC-655E8C53F853}" destId="{C7864F76-54EC-4254-B83F-33893AABB6E6}" srcOrd="0" destOrd="0" presId="urn:microsoft.com/office/officeart/2005/8/layout/default"/>
    <dgm:cxn modelId="{E2A95F8E-23B5-452F-A5D9-DD76AD1D2A94}" type="presOf" srcId="{484D22D9-E231-417C-9025-73F9C51B4C0E}" destId="{C73F2C26-7DC6-4D07-B883-26EE6334C926}" srcOrd="0" destOrd="0" presId="urn:microsoft.com/office/officeart/2005/8/layout/default"/>
    <dgm:cxn modelId="{C5D8069B-47FD-475D-9A80-0DAC3C864F1A}" type="presOf" srcId="{14154868-F126-4148-835F-F5F30D7354E7}" destId="{FF6C3AA8-E667-41B5-BC2E-65208F45EBFF}" srcOrd="0" destOrd="0" presId="urn:microsoft.com/office/officeart/2005/8/layout/default"/>
    <dgm:cxn modelId="{B5CC49A3-4C40-4A7F-8219-25339767E8FA}" type="presOf" srcId="{59D4676D-2332-4CE4-879B-191965C62BAA}" destId="{B179B378-8BE1-4869-8274-FA06F77713B7}" srcOrd="0" destOrd="0" presId="urn:microsoft.com/office/officeart/2005/8/layout/default"/>
    <dgm:cxn modelId="{9E313BA7-084F-4E35-A251-EEB018BD87F1}" srcId="{2374C4D2-3634-4C2C-83E5-1A88184F2AFF}" destId="{484D22D9-E231-417C-9025-73F9C51B4C0E}" srcOrd="0" destOrd="0" parTransId="{6E4A98A2-3960-4143-87EB-9429451852CC}" sibTransId="{AE0621A5-80D4-46C1-9F9A-C3819590996D}"/>
    <dgm:cxn modelId="{335A41BA-F8E5-4637-8C7D-A0A699C675B0}" type="presOf" srcId="{8EBE542D-E47A-47B5-8F77-236D09C1B71D}" destId="{3BBA3506-C02E-4F13-A919-71AF910CE6BB}" srcOrd="0" destOrd="0" presId="urn:microsoft.com/office/officeart/2005/8/layout/default"/>
    <dgm:cxn modelId="{258ED8C9-DC82-4FA2-AD84-F5401F9D435C}" type="presOf" srcId="{A66CAFC0-81F5-4CDB-AEC9-0F690B1DAD47}" destId="{E88E6EF4-8481-41EB-9E4A-06CF5C348328}" srcOrd="0" destOrd="0" presId="urn:microsoft.com/office/officeart/2005/8/layout/default"/>
    <dgm:cxn modelId="{A7EE84D1-D3AE-4744-86C9-70D1B410E9BC}" srcId="{2374C4D2-3634-4C2C-83E5-1A88184F2AFF}" destId="{0E8A8BBF-12C4-4F22-8CAC-655E8C53F853}" srcOrd="7" destOrd="0" parTransId="{CF827EDA-B9D8-446E-90BA-52F5C8790E9B}" sibTransId="{1F0D76C5-0402-4158-82E5-307501A2D9B0}"/>
    <dgm:cxn modelId="{005985D4-07B7-4AF8-AAD3-F1E70BAEFA8E}" srcId="{2374C4D2-3634-4C2C-83E5-1A88184F2AFF}" destId="{A66CAFC0-81F5-4CDB-AEC9-0F690B1DAD47}" srcOrd="4" destOrd="0" parTransId="{2203545D-DA6B-411A-A6D1-56D895CEE3C7}" sibTransId="{00E10E8F-C8F1-4FBE-9F28-53B354503BF4}"/>
    <dgm:cxn modelId="{37DF9BD4-EC7B-4626-8DB8-01FC0BBC4941}" type="presOf" srcId="{2374C4D2-3634-4C2C-83E5-1A88184F2AFF}" destId="{CA2DD324-0F73-45E6-B5B2-2CC916DF7C66}" srcOrd="0" destOrd="0" presId="urn:microsoft.com/office/officeart/2005/8/layout/default"/>
    <dgm:cxn modelId="{88657FDD-A18B-4607-A220-6B66B086261D}" srcId="{2374C4D2-3634-4C2C-83E5-1A88184F2AFF}" destId="{59D4676D-2332-4CE4-879B-191965C62BAA}" srcOrd="3" destOrd="0" parTransId="{31BD67C1-4BCA-4C1B-BB33-B3F5113B9E32}" sibTransId="{FA616F45-4D53-456B-8762-3FF5B513FE82}"/>
    <dgm:cxn modelId="{7C4D42F8-DA7B-4EE1-ABCF-85ABA9F152B0}" type="presOf" srcId="{CBB19B19-4A44-4DB9-9392-359DF3DFD5E3}" destId="{44AC6D25-E529-4BA9-BED0-6686958AE0E9}" srcOrd="0" destOrd="0" presId="urn:microsoft.com/office/officeart/2005/8/layout/default"/>
    <dgm:cxn modelId="{45347BF9-4503-434D-BC73-8A7F2871F685}" srcId="{2374C4D2-3634-4C2C-83E5-1A88184F2AFF}" destId="{CBB19B19-4A44-4DB9-9392-359DF3DFD5E3}" srcOrd="5" destOrd="0" parTransId="{7F574CA4-6887-4567-9624-DF23A786DA61}" sibTransId="{DC698E1D-1B61-4C83-9EEA-A0B0546EA525}"/>
    <dgm:cxn modelId="{35B6C370-B42F-4976-AAEB-01154979BD3E}" type="presParOf" srcId="{CA2DD324-0F73-45E6-B5B2-2CC916DF7C66}" destId="{C73F2C26-7DC6-4D07-B883-26EE6334C926}" srcOrd="0" destOrd="0" presId="urn:microsoft.com/office/officeart/2005/8/layout/default"/>
    <dgm:cxn modelId="{0C492D95-16C4-4E15-A992-A4114B8AC3A0}" type="presParOf" srcId="{CA2DD324-0F73-45E6-B5B2-2CC916DF7C66}" destId="{67FCD6BF-5501-4B74-8255-E0D2A3EF3A76}" srcOrd="1" destOrd="0" presId="urn:microsoft.com/office/officeart/2005/8/layout/default"/>
    <dgm:cxn modelId="{F2894DF6-4EF0-425E-8E49-AA8EA821A1DD}" type="presParOf" srcId="{CA2DD324-0F73-45E6-B5B2-2CC916DF7C66}" destId="{3BBA3506-C02E-4F13-A919-71AF910CE6BB}" srcOrd="2" destOrd="0" presId="urn:microsoft.com/office/officeart/2005/8/layout/default"/>
    <dgm:cxn modelId="{2135B501-88FC-4CDE-A953-1B742C6DF073}" type="presParOf" srcId="{CA2DD324-0F73-45E6-B5B2-2CC916DF7C66}" destId="{AF60D307-2A1B-4CC9-82EB-E651AA437E9E}" srcOrd="3" destOrd="0" presId="urn:microsoft.com/office/officeart/2005/8/layout/default"/>
    <dgm:cxn modelId="{5FFD349C-C4A2-4AED-9525-ED1293273CBC}" type="presParOf" srcId="{CA2DD324-0F73-45E6-B5B2-2CC916DF7C66}" destId="{755A59A2-9456-4BA6-B7D1-31AD3626F87E}" srcOrd="4" destOrd="0" presId="urn:microsoft.com/office/officeart/2005/8/layout/default"/>
    <dgm:cxn modelId="{EBCDC30C-878D-4A54-84C4-4B22AC26CF27}" type="presParOf" srcId="{CA2DD324-0F73-45E6-B5B2-2CC916DF7C66}" destId="{6B906E7E-BA6F-4B74-81CE-018DB3363E07}" srcOrd="5" destOrd="0" presId="urn:microsoft.com/office/officeart/2005/8/layout/default"/>
    <dgm:cxn modelId="{38A6370E-7FE2-481F-9ED5-9E3BA337BA19}" type="presParOf" srcId="{CA2DD324-0F73-45E6-B5B2-2CC916DF7C66}" destId="{B179B378-8BE1-4869-8274-FA06F77713B7}" srcOrd="6" destOrd="0" presId="urn:microsoft.com/office/officeart/2005/8/layout/default"/>
    <dgm:cxn modelId="{B4D62B6D-FECD-485B-B9AC-C0D575CB0650}" type="presParOf" srcId="{CA2DD324-0F73-45E6-B5B2-2CC916DF7C66}" destId="{306D7EF1-4CDB-42EE-BFB8-AF63B2FE5D0D}" srcOrd="7" destOrd="0" presId="urn:microsoft.com/office/officeart/2005/8/layout/default"/>
    <dgm:cxn modelId="{3B0D1D19-06CF-4517-A8B4-60E79C02F1C0}" type="presParOf" srcId="{CA2DD324-0F73-45E6-B5B2-2CC916DF7C66}" destId="{E88E6EF4-8481-41EB-9E4A-06CF5C348328}" srcOrd="8" destOrd="0" presId="urn:microsoft.com/office/officeart/2005/8/layout/default"/>
    <dgm:cxn modelId="{A4F0BD2D-8E54-405E-AA71-9FEDA6B67825}" type="presParOf" srcId="{CA2DD324-0F73-45E6-B5B2-2CC916DF7C66}" destId="{567EDB61-8F37-4598-8C28-87CA57B44C29}" srcOrd="9" destOrd="0" presId="urn:microsoft.com/office/officeart/2005/8/layout/default"/>
    <dgm:cxn modelId="{A1DD4544-1D24-46C4-B210-332133E3E38E}" type="presParOf" srcId="{CA2DD324-0F73-45E6-B5B2-2CC916DF7C66}" destId="{44AC6D25-E529-4BA9-BED0-6686958AE0E9}" srcOrd="10" destOrd="0" presId="urn:microsoft.com/office/officeart/2005/8/layout/default"/>
    <dgm:cxn modelId="{EBD7AEBA-EA76-447F-BCD1-E99B415CEBBF}" type="presParOf" srcId="{CA2DD324-0F73-45E6-B5B2-2CC916DF7C66}" destId="{4B6FB472-FE2E-40EF-A6B0-6F90AF25719E}" srcOrd="11" destOrd="0" presId="urn:microsoft.com/office/officeart/2005/8/layout/default"/>
    <dgm:cxn modelId="{6633BE1E-72A4-40E2-81F5-192E41E2A35C}" type="presParOf" srcId="{CA2DD324-0F73-45E6-B5B2-2CC916DF7C66}" destId="{FF6C3AA8-E667-41B5-BC2E-65208F45EBFF}" srcOrd="12" destOrd="0" presId="urn:microsoft.com/office/officeart/2005/8/layout/default"/>
    <dgm:cxn modelId="{DB8CB692-AC49-4BC2-B93C-FBB716D76907}" type="presParOf" srcId="{CA2DD324-0F73-45E6-B5B2-2CC916DF7C66}" destId="{13490AEF-F91F-4D74-98C4-B6ED0B866437}" srcOrd="13" destOrd="0" presId="urn:microsoft.com/office/officeart/2005/8/layout/default"/>
    <dgm:cxn modelId="{4C4E0FAA-42F0-4F24-8C89-B7AC9D5A8DCE}" type="presParOf" srcId="{CA2DD324-0F73-45E6-B5B2-2CC916DF7C66}" destId="{C7864F76-54EC-4254-B83F-33893AABB6E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24952-11E6-4242-9EF4-B67E378F25C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EF908A-40C9-43EC-9E0B-7DFDC7788BE2}">
      <dgm:prSet/>
      <dgm:spPr/>
      <dgm:t>
        <a:bodyPr/>
        <a:lstStyle/>
        <a:p>
          <a:r>
            <a:rPr lang="en-US" dirty="0"/>
            <a:t>Solo </a:t>
          </a:r>
          <a:r>
            <a:rPr lang="en-US" dirty="0" err="1"/>
            <a:t>podrá</a:t>
          </a:r>
          <a:r>
            <a:rPr lang="en-US" dirty="0"/>
            <a:t> </a:t>
          </a:r>
          <a:r>
            <a:rPr lang="en-US" dirty="0" err="1"/>
            <a:t>interponerse</a:t>
          </a:r>
          <a:r>
            <a:rPr lang="en-US" dirty="0"/>
            <a:t> </a:t>
          </a:r>
          <a:r>
            <a:rPr lang="en-US" dirty="0" err="1"/>
            <a:t>recurso</a:t>
          </a:r>
          <a:r>
            <a:rPr lang="en-US" dirty="0"/>
            <a:t> de </a:t>
          </a:r>
          <a:r>
            <a:rPr lang="en-US" dirty="0" err="1"/>
            <a:t>apelación</a:t>
          </a:r>
          <a:r>
            <a:rPr lang="en-US" dirty="0"/>
            <a:t> ante la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Cámara Federal de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Apelaciones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/>
            <a:t>con </a:t>
          </a:r>
          <a:r>
            <a:rPr lang="en-US" dirty="0" err="1"/>
            <a:t>competencia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lugar</a:t>
          </a:r>
          <a:r>
            <a:rPr lang="en-US" dirty="0"/>
            <a:t> </a:t>
          </a:r>
          <a:r>
            <a:rPr lang="en-US" dirty="0" err="1"/>
            <a:t>donde</a:t>
          </a:r>
          <a:r>
            <a:rPr lang="en-US" dirty="0"/>
            <a:t> </a:t>
          </a:r>
          <a:r>
            <a:rPr lang="en-US" dirty="0" err="1"/>
            <a:t>tiene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sede</a:t>
          </a:r>
          <a:r>
            <a:rPr lang="en-US" dirty="0"/>
            <a:t> principal la </a:t>
          </a:r>
          <a:r>
            <a:rPr lang="en-US" dirty="0" err="1"/>
            <a:t>institución</a:t>
          </a:r>
          <a:r>
            <a:rPr lang="en-US" dirty="0"/>
            <a:t> </a:t>
          </a:r>
          <a:r>
            <a:rPr lang="en-US" dirty="0" err="1"/>
            <a:t>universitaria</a:t>
          </a:r>
          <a:r>
            <a:rPr lang="en-US" dirty="0"/>
            <a:t>.</a:t>
          </a:r>
        </a:p>
      </dgm:t>
    </dgm:pt>
    <dgm:pt modelId="{6DFF165A-9D33-4AC8-8A08-C27F673C02A9}" type="parTrans" cxnId="{AA57CC04-E2EC-4EA6-B1D0-903AE97006BF}">
      <dgm:prSet/>
      <dgm:spPr/>
      <dgm:t>
        <a:bodyPr/>
        <a:lstStyle/>
        <a:p>
          <a:endParaRPr lang="en-US"/>
        </a:p>
      </dgm:t>
    </dgm:pt>
    <dgm:pt modelId="{375D4478-5464-462C-AB23-BED27C0C461A}" type="sibTrans" cxnId="{AA57CC04-E2EC-4EA6-B1D0-903AE97006BF}">
      <dgm:prSet/>
      <dgm:spPr/>
      <dgm:t>
        <a:bodyPr/>
        <a:lstStyle/>
        <a:p>
          <a:endParaRPr lang="en-US"/>
        </a:p>
      </dgm:t>
    </dgm:pt>
    <dgm:pt modelId="{5FF2B68A-EE74-41F2-AB35-2C8341D97710}">
      <dgm:prSet/>
      <dgm:spPr/>
      <dgm:t>
        <a:bodyPr/>
        <a:lstStyle/>
        <a:p>
          <a:r>
            <a:rPr lang="en-US" dirty="0"/>
            <a:t>La </a:t>
          </a:r>
          <a:r>
            <a:rPr lang="en-US" dirty="0" err="1"/>
            <a:t>fuerza</a:t>
          </a:r>
          <a:r>
            <a:rPr lang="en-US" dirty="0"/>
            <a:t> </a:t>
          </a:r>
          <a:r>
            <a:rPr lang="en-US" dirty="0" err="1"/>
            <a:t>pública</a:t>
          </a:r>
          <a:r>
            <a:rPr lang="en-US" dirty="0"/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puede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/>
            <a:t>ingresar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las </a:t>
          </a:r>
          <a:r>
            <a:rPr lang="en-US" dirty="0" err="1"/>
            <a:t>instituciones</a:t>
          </a:r>
          <a:r>
            <a:rPr lang="en-US" dirty="0"/>
            <a:t> </a:t>
          </a:r>
          <a:r>
            <a:rPr lang="en-US" dirty="0" err="1"/>
            <a:t>universitarias</a:t>
          </a:r>
          <a:r>
            <a:rPr lang="en-US" dirty="0"/>
            <a:t> </a:t>
          </a:r>
          <a:r>
            <a:rPr lang="en-US" dirty="0" err="1"/>
            <a:t>nacionales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no media </a:t>
          </a:r>
          <a:r>
            <a:rPr lang="en-US" dirty="0" err="1"/>
            <a:t>orden</a:t>
          </a:r>
          <a:r>
            <a:rPr lang="en-US" dirty="0"/>
            <a:t> </a:t>
          </a:r>
          <a:r>
            <a:rPr lang="en-US" dirty="0" err="1"/>
            <a:t>escrita</a:t>
          </a:r>
          <a:r>
            <a:rPr lang="en-US" dirty="0"/>
            <a:t> previa y </a:t>
          </a:r>
          <a:r>
            <a:rPr lang="en-US" dirty="0" err="1"/>
            <a:t>fundada</a:t>
          </a:r>
          <a:r>
            <a:rPr lang="en-US" dirty="0"/>
            <a:t> de </a:t>
          </a:r>
          <a:r>
            <a:rPr lang="en-US" dirty="0" err="1"/>
            <a:t>juez</a:t>
          </a:r>
          <a:r>
            <a:rPr lang="en-US" dirty="0"/>
            <a:t> </a:t>
          </a:r>
          <a:r>
            <a:rPr lang="en-US" dirty="0" err="1"/>
            <a:t>competente</a:t>
          </a:r>
          <a:r>
            <a:rPr lang="en-US" dirty="0"/>
            <a:t> o </a:t>
          </a:r>
          <a:r>
            <a:rPr lang="en-US" dirty="0" err="1"/>
            <a:t>solicitud</a:t>
          </a:r>
          <a:r>
            <a:rPr lang="en-US" dirty="0"/>
            <a:t> </a:t>
          </a:r>
          <a:r>
            <a:rPr lang="en-US" dirty="0" err="1"/>
            <a:t>expresa</a:t>
          </a:r>
          <a:r>
            <a:rPr lang="en-US" dirty="0"/>
            <a:t> de la </a:t>
          </a:r>
          <a:r>
            <a:rPr lang="en-US" dirty="0" err="1"/>
            <a:t>autoridad</a:t>
          </a:r>
          <a:r>
            <a:rPr lang="en-US" dirty="0"/>
            <a:t> </a:t>
          </a:r>
          <a:r>
            <a:rPr lang="en-US" dirty="0" err="1"/>
            <a:t>universitaria</a:t>
          </a:r>
          <a:r>
            <a:rPr lang="en-US" dirty="0"/>
            <a:t> </a:t>
          </a:r>
          <a:r>
            <a:rPr lang="en-US" dirty="0" err="1"/>
            <a:t>legítimamente</a:t>
          </a:r>
          <a:r>
            <a:rPr lang="en-US" dirty="0"/>
            <a:t> </a:t>
          </a:r>
          <a:r>
            <a:rPr lang="en-US" dirty="0" err="1"/>
            <a:t>constituida</a:t>
          </a:r>
          <a:r>
            <a:rPr lang="en-US" dirty="0"/>
            <a:t>.</a:t>
          </a:r>
        </a:p>
      </dgm:t>
    </dgm:pt>
    <dgm:pt modelId="{CEF9E613-7B4A-4AE9-85C3-B82EACD010BF}" type="parTrans" cxnId="{6930D0ED-6321-44C9-AF74-5B3DAC9CDED3}">
      <dgm:prSet/>
      <dgm:spPr/>
      <dgm:t>
        <a:bodyPr/>
        <a:lstStyle/>
        <a:p>
          <a:endParaRPr lang="en-US"/>
        </a:p>
      </dgm:t>
    </dgm:pt>
    <dgm:pt modelId="{169188F4-F9FC-433A-9126-444B4492E61B}" type="sibTrans" cxnId="{6930D0ED-6321-44C9-AF74-5B3DAC9CDED3}">
      <dgm:prSet/>
      <dgm:spPr/>
      <dgm:t>
        <a:bodyPr/>
        <a:lstStyle/>
        <a:p>
          <a:endParaRPr lang="en-US"/>
        </a:p>
      </dgm:t>
    </dgm:pt>
    <dgm:pt modelId="{C5B7CD60-DA45-4478-8DEF-3469B9E82B42}" type="pres">
      <dgm:prSet presAssocID="{FE024952-11E6-4242-9EF4-B67E378F25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B53108-565E-4131-924E-223E596FC8A1}" type="pres">
      <dgm:prSet presAssocID="{43EF908A-40C9-43EC-9E0B-7DFDC7788BE2}" presName="hierRoot1" presStyleCnt="0"/>
      <dgm:spPr/>
    </dgm:pt>
    <dgm:pt modelId="{024DC00D-3325-40C9-A84E-57683512DEC1}" type="pres">
      <dgm:prSet presAssocID="{43EF908A-40C9-43EC-9E0B-7DFDC7788BE2}" presName="composite" presStyleCnt="0"/>
      <dgm:spPr/>
    </dgm:pt>
    <dgm:pt modelId="{BA0E8730-6CEE-476A-9C26-3A2B4BD27C00}" type="pres">
      <dgm:prSet presAssocID="{43EF908A-40C9-43EC-9E0B-7DFDC7788BE2}" presName="background" presStyleLbl="node0" presStyleIdx="0" presStyleCnt="2"/>
      <dgm:spPr/>
    </dgm:pt>
    <dgm:pt modelId="{93B97901-1EE6-4127-911C-7A6C8D5E1E9A}" type="pres">
      <dgm:prSet presAssocID="{43EF908A-40C9-43EC-9E0B-7DFDC7788BE2}" presName="text" presStyleLbl="fgAcc0" presStyleIdx="0" presStyleCnt="2">
        <dgm:presLayoutVars>
          <dgm:chPref val="3"/>
        </dgm:presLayoutVars>
      </dgm:prSet>
      <dgm:spPr/>
    </dgm:pt>
    <dgm:pt modelId="{541E42A2-9AF6-46C5-804D-B75B0A558A67}" type="pres">
      <dgm:prSet presAssocID="{43EF908A-40C9-43EC-9E0B-7DFDC7788BE2}" presName="hierChild2" presStyleCnt="0"/>
      <dgm:spPr/>
    </dgm:pt>
    <dgm:pt modelId="{85517323-5D18-46A7-AE8E-0714D2D77060}" type="pres">
      <dgm:prSet presAssocID="{5FF2B68A-EE74-41F2-AB35-2C8341D97710}" presName="hierRoot1" presStyleCnt="0"/>
      <dgm:spPr/>
    </dgm:pt>
    <dgm:pt modelId="{D11FE261-18D9-4B5F-95AF-C9E0208B3E14}" type="pres">
      <dgm:prSet presAssocID="{5FF2B68A-EE74-41F2-AB35-2C8341D97710}" presName="composite" presStyleCnt="0"/>
      <dgm:spPr/>
    </dgm:pt>
    <dgm:pt modelId="{B966597B-2821-4B22-BEA4-D41045911ED5}" type="pres">
      <dgm:prSet presAssocID="{5FF2B68A-EE74-41F2-AB35-2C8341D97710}" presName="background" presStyleLbl="node0" presStyleIdx="1" presStyleCnt="2"/>
      <dgm:spPr/>
    </dgm:pt>
    <dgm:pt modelId="{BCCA15F9-446E-4445-9E56-4641264DA4D8}" type="pres">
      <dgm:prSet presAssocID="{5FF2B68A-EE74-41F2-AB35-2C8341D97710}" presName="text" presStyleLbl="fgAcc0" presStyleIdx="1" presStyleCnt="2">
        <dgm:presLayoutVars>
          <dgm:chPref val="3"/>
        </dgm:presLayoutVars>
      </dgm:prSet>
      <dgm:spPr/>
    </dgm:pt>
    <dgm:pt modelId="{0767EF95-B4B6-4CF8-B4A8-682284A67DA8}" type="pres">
      <dgm:prSet presAssocID="{5FF2B68A-EE74-41F2-AB35-2C8341D97710}" presName="hierChild2" presStyleCnt="0"/>
      <dgm:spPr/>
    </dgm:pt>
  </dgm:ptLst>
  <dgm:cxnLst>
    <dgm:cxn modelId="{AA57CC04-E2EC-4EA6-B1D0-903AE97006BF}" srcId="{FE024952-11E6-4242-9EF4-B67E378F25C1}" destId="{43EF908A-40C9-43EC-9E0B-7DFDC7788BE2}" srcOrd="0" destOrd="0" parTransId="{6DFF165A-9D33-4AC8-8A08-C27F673C02A9}" sibTransId="{375D4478-5464-462C-AB23-BED27C0C461A}"/>
    <dgm:cxn modelId="{9817A282-D416-4744-810C-604389A00583}" type="presOf" srcId="{5FF2B68A-EE74-41F2-AB35-2C8341D97710}" destId="{BCCA15F9-446E-4445-9E56-4641264DA4D8}" srcOrd="0" destOrd="0" presId="urn:microsoft.com/office/officeart/2005/8/layout/hierarchy1"/>
    <dgm:cxn modelId="{96594791-56BE-4B4C-9D8D-F044D4155253}" type="presOf" srcId="{43EF908A-40C9-43EC-9E0B-7DFDC7788BE2}" destId="{93B97901-1EE6-4127-911C-7A6C8D5E1E9A}" srcOrd="0" destOrd="0" presId="urn:microsoft.com/office/officeart/2005/8/layout/hierarchy1"/>
    <dgm:cxn modelId="{72E693C4-E7EA-4D79-93EA-E4073CBF931B}" type="presOf" srcId="{FE024952-11E6-4242-9EF4-B67E378F25C1}" destId="{C5B7CD60-DA45-4478-8DEF-3469B9E82B42}" srcOrd="0" destOrd="0" presId="urn:microsoft.com/office/officeart/2005/8/layout/hierarchy1"/>
    <dgm:cxn modelId="{6930D0ED-6321-44C9-AF74-5B3DAC9CDED3}" srcId="{FE024952-11E6-4242-9EF4-B67E378F25C1}" destId="{5FF2B68A-EE74-41F2-AB35-2C8341D97710}" srcOrd="1" destOrd="0" parTransId="{CEF9E613-7B4A-4AE9-85C3-B82EACD010BF}" sibTransId="{169188F4-F9FC-433A-9126-444B4492E61B}"/>
    <dgm:cxn modelId="{8210FA38-409D-4E1A-A82E-36B02D4F97F9}" type="presParOf" srcId="{C5B7CD60-DA45-4478-8DEF-3469B9E82B42}" destId="{D8B53108-565E-4131-924E-223E596FC8A1}" srcOrd="0" destOrd="0" presId="urn:microsoft.com/office/officeart/2005/8/layout/hierarchy1"/>
    <dgm:cxn modelId="{B0A7AFE4-CDF7-4D30-95AA-1B169333E245}" type="presParOf" srcId="{D8B53108-565E-4131-924E-223E596FC8A1}" destId="{024DC00D-3325-40C9-A84E-57683512DEC1}" srcOrd="0" destOrd="0" presId="urn:microsoft.com/office/officeart/2005/8/layout/hierarchy1"/>
    <dgm:cxn modelId="{DEE78539-CC6E-4762-ABA9-C3659888ECA9}" type="presParOf" srcId="{024DC00D-3325-40C9-A84E-57683512DEC1}" destId="{BA0E8730-6CEE-476A-9C26-3A2B4BD27C00}" srcOrd="0" destOrd="0" presId="urn:microsoft.com/office/officeart/2005/8/layout/hierarchy1"/>
    <dgm:cxn modelId="{919D7FF9-A070-401E-BFA5-599D802FA110}" type="presParOf" srcId="{024DC00D-3325-40C9-A84E-57683512DEC1}" destId="{93B97901-1EE6-4127-911C-7A6C8D5E1E9A}" srcOrd="1" destOrd="0" presId="urn:microsoft.com/office/officeart/2005/8/layout/hierarchy1"/>
    <dgm:cxn modelId="{7A00589C-9F13-438F-A78D-42D8AAB04C2C}" type="presParOf" srcId="{D8B53108-565E-4131-924E-223E596FC8A1}" destId="{541E42A2-9AF6-46C5-804D-B75B0A558A67}" srcOrd="1" destOrd="0" presId="urn:microsoft.com/office/officeart/2005/8/layout/hierarchy1"/>
    <dgm:cxn modelId="{A36E869D-5211-4BD3-B20E-C8B4989545E5}" type="presParOf" srcId="{C5B7CD60-DA45-4478-8DEF-3469B9E82B42}" destId="{85517323-5D18-46A7-AE8E-0714D2D77060}" srcOrd="1" destOrd="0" presId="urn:microsoft.com/office/officeart/2005/8/layout/hierarchy1"/>
    <dgm:cxn modelId="{75335E00-73A3-4358-9800-313F70BE9914}" type="presParOf" srcId="{85517323-5D18-46A7-AE8E-0714D2D77060}" destId="{D11FE261-18D9-4B5F-95AF-C9E0208B3E14}" srcOrd="0" destOrd="0" presId="urn:microsoft.com/office/officeart/2005/8/layout/hierarchy1"/>
    <dgm:cxn modelId="{F741B91B-5CD8-4367-9830-D71F1C7BDBFC}" type="presParOf" srcId="{D11FE261-18D9-4B5F-95AF-C9E0208B3E14}" destId="{B966597B-2821-4B22-BEA4-D41045911ED5}" srcOrd="0" destOrd="0" presId="urn:microsoft.com/office/officeart/2005/8/layout/hierarchy1"/>
    <dgm:cxn modelId="{E804AFE6-7F92-4BFD-9287-6BF14080DA15}" type="presParOf" srcId="{D11FE261-18D9-4B5F-95AF-C9E0208B3E14}" destId="{BCCA15F9-446E-4445-9E56-4641264DA4D8}" srcOrd="1" destOrd="0" presId="urn:microsoft.com/office/officeart/2005/8/layout/hierarchy1"/>
    <dgm:cxn modelId="{77A9D8E5-0853-4597-AE9A-26B1F7CB3EFA}" type="presParOf" srcId="{85517323-5D18-46A7-AE8E-0714D2D77060}" destId="{0767EF95-B4B6-4CF8-B4A8-682284A67D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E5B63-ED4D-4A5E-9B6E-59E32BC948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0B779C-CB70-48BE-B91A-125BBDBE70A3}">
      <dgm:prSet/>
      <dgm:spPr/>
      <dgm:t>
        <a:bodyPr/>
        <a:lstStyle/>
        <a:p>
          <a:r>
            <a:rPr lang="es-AR"/>
            <a:t>Condiciones para su funcionamiento de Instituciones Universitarias</a:t>
          </a:r>
          <a:endParaRPr lang="en-US"/>
        </a:p>
      </dgm:t>
    </dgm:pt>
    <dgm:pt modelId="{35E85BA8-403C-40F2-8387-0DB70DE9BB39}" type="parTrans" cxnId="{58E87086-5291-482F-B320-2D1F1316F3CE}">
      <dgm:prSet/>
      <dgm:spPr/>
      <dgm:t>
        <a:bodyPr/>
        <a:lstStyle/>
        <a:p>
          <a:endParaRPr lang="en-US"/>
        </a:p>
      </dgm:t>
    </dgm:pt>
    <dgm:pt modelId="{93F7A13C-B016-4906-BDBA-528E97EC72A0}" type="sibTrans" cxnId="{58E87086-5291-482F-B320-2D1F1316F3CE}">
      <dgm:prSet/>
      <dgm:spPr/>
      <dgm:t>
        <a:bodyPr/>
        <a:lstStyle/>
        <a:p>
          <a:endParaRPr lang="en-US"/>
        </a:p>
      </dgm:t>
    </dgm:pt>
    <dgm:pt modelId="{4A662E7D-DC71-4F4C-B013-111F9434D6FA}">
      <dgm:prSet/>
      <dgm:spPr/>
      <dgm:t>
        <a:bodyPr/>
        <a:lstStyle/>
        <a:p>
          <a:r>
            <a:rPr lang="es-AR"/>
            <a:t>Estatutos</a:t>
          </a:r>
          <a:endParaRPr lang="en-US"/>
        </a:p>
      </dgm:t>
    </dgm:pt>
    <dgm:pt modelId="{244B2D31-B03C-4995-B776-190432DB7696}" type="parTrans" cxnId="{BF86B8B9-7F0D-4A53-8359-46F3DB9CE07C}">
      <dgm:prSet/>
      <dgm:spPr/>
      <dgm:t>
        <a:bodyPr/>
        <a:lstStyle/>
        <a:p>
          <a:endParaRPr lang="en-US"/>
        </a:p>
      </dgm:t>
    </dgm:pt>
    <dgm:pt modelId="{61F0E7CF-30F6-4D62-A513-DAA346E12D3A}" type="sibTrans" cxnId="{BF86B8B9-7F0D-4A53-8359-46F3DB9CE07C}">
      <dgm:prSet/>
      <dgm:spPr/>
      <dgm:t>
        <a:bodyPr/>
        <a:lstStyle/>
        <a:p>
          <a:endParaRPr lang="en-US"/>
        </a:p>
      </dgm:t>
    </dgm:pt>
    <dgm:pt modelId="{9777795E-ABBD-44DF-B5AA-2C4876892570}">
      <dgm:prSet/>
      <dgm:spPr/>
      <dgm:t>
        <a:bodyPr/>
        <a:lstStyle/>
        <a:p>
          <a:r>
            <a:rPr lang="es-AR"/>
            <a:t>Jurisdicción (Cámaras Federales de apelaciones)</a:t>
          </a:r>
          <a:endParaRPr lang="en-US"/>
        </a:p>
      </dgm:t>
    </dgm:pt>
    <dgm:pt modelId="{98D39E4F-6F46-4A4A-8CC6-6A4E4C10BD28}" type="parTrans" cxnId="{D8B16B8C-26C9-48D5-A94E-8FF39F55D4F3}">
      <dgm:prSet/>
      <dgm:spPr/>
      <dgm:t>
        <a:bodyPr/>
        <a:lstStyle/>
        <a:p>
          <a:endParaRPr lang="en-US"/>
        </a:p>
      </dgm:t>
    </dgm:pt>
    <dgm:pt modelId="{BF7B0C9F-E2C9-4001-AE2E-340130374D5B}" type="sibTrans" cxnId="{D8B16B8C-26C9-48D5-A94E-8FF39F55D4F3}">
      <dgm:prSet/>
      <dgm:spPr/>
      <dgm:t>
        <a:bodyPr/>
        <a:lstStyle/>
        <a:p>
          <a:endParaRPr lang="en-US"/>
        </a:p>
      </dgm:t>
    </dgm:pt>
    <dgm:pt modelId="{8910827C-2505-45C1-B336-E786A5F23C00}">
      <dgm:prSet/>
      <dgm:spPr/>
      <dgm:t>
        <a:bodyPr/>
        <a:lstStyle/>
        <a:p>
          <a:r>
            <a:rPr lang="es-AR"/>
            <a:t>Régimen de títulos</a:t>
          </a:r>
          <a:endParaRPr lang="en-US"/>
        </a:p>
      </dgm:t>
    </dgm:pt>
    <dgm:pt modelId="{83E145FE-82C6-404B-8991-CA9B6CEB2DA7}" type="parTrans" cxnId="{CBE519C4-9FF7-4689-B59A-2F87F3FB0506}">
      <dgm:prSet/>
      <dgm:spPr/>
      <dgm:t>
        <a:bodyPr/>
        <a:lstStyle/>
        <a:p>
          <a:endParaRPr lang="en-US"/>
        </a:p>
      </dgm:t>
    </dgm:pt>
    <dgm:pt modelId="{9C609826-1E54-48DA-8A0D-6FA3024F8444}" type="sibTrans" cxnId="{CBE519C4-9FF7-4689-B59A-2F87F3FB0506}">
      <dgm:prSet/>
      <dgm:spPr/>
      <dgm:t>
        <a:bodyPr/>
        <a:lstStyle/>
        <a:p>
          <a:endParaRPr lang="en-US"/>
        </a:p>
      </dgm:t>
    </dgm:pt>
    <dgm:pt modelId="{63EF715D-0B25-40E2-A495-737EDBDCC45B}">
      <dgm:prSet/>
      <dgm:spPr/>
      <dgm:t>
        <a:bodyPr/>
        <a:lstStyle/>
        <a:p>
          <a:r>
            <a:rPr lang="es-AR"/>
            <a:t>Evaluación y Acreditación</a:t>
          </a:r>
          <a:endParaRPr lang="en-US"/>
        </a:p>
      </dgm:t>
    </dgm:pt>
    <dgm:pt modelId="{90FDBE22-619C-4726-8A17-332859C4AA0D}" type="parTrans" cxnId="{BF73361C-50E0-4646-B274-EAFEAACE8FE2}">
      <dgm:prSet/>
      <dgm:spPr/>
      <dgm:t>
        <a:bodyPr/>
        <a:lstStyle/>
        <a:p>
          <a:endParaRPr lang="en-US"/>
        </a:p>
      </dgm:t>
    </dgm:pt>
    <dgm:pt modelId="{71F222E4-3535-4948-A007-3918F5969955}" type="sibTrans" cxnId="{BF73361C-50E0-4646-B274-EAFEAACE8FE2}">
      <dgm:prSet/>
      <dgm:spPr/>
      <dgm:t>
        <a:bodyPr/>
        <a:lstStyle/>
        <a:p>
          <a:endParaRPr lang="en-US"/>
        </a:p>
      </dgm:t>
    </dgm:pt>
    <dgm:pt modelId="{6D7990E3-D025-48A9-B9B9-64F599A4D651}">
      <dgm:prSet/>
      <dgm:spPr/>
      <dgm:t>
        <a:bodyPr/>
        <a:lstStyle/>
        <a:p>
          <a:r>
            <a:rPr lang="es-AR"/>
            <a:t>Órganos de Gobierno</a:t>
          </a:r>
          <a:endParaRPr lang="en-US"/>
        </a:p>
      </dgm:t>
    </dgm:pt>
    <dgm:pt modelId="{DDD7567F-143E-422D-A2A0-A2C814DA3A63}" type="parTrans" cxnId="{8780D3F4-3260-4165-949E-002003A9B3E5}">
      <dgm:prSet/>
      <dgm:spPr/>
      <dgm:t>
        <a:bodyPr/>
        <a:lstStyle/>
        <a:p>
          <a:endParaRPr lang="en-US"/>
        </a:p>
      </dgm:t>
    </dgm:pt>
    <dgm:pt modelId="{0C6BB232-B6E5-4F50-870F-CDEFF1B1A58D}" type="sibTrans" cxnId="{8780D3F4-3260-4165-949E-002003A9B3E5}">
      <dgm:prSet/>
      <dgm:spPr/>
      <dgm:t>
        <a:bodyPr/>
        <a:lstStyle/>
        <a:p>
          <a:endParaRPr lang="en-US"/>
        </a:p>
      </dgm:t>
    </dgm:pt>
    <dgm:pt modelId="{8E225DF4-FA91-430E-91C1-A44DAAFE2923}">
      <dgm:prSet/>
      <dgm:spPr/>
      <dgm:t>
        <a:bodyPr/>
        <a:lstStyle/>
        <a:p>
          <a:r>
            <a:rPr lang="es-AR"/>
            <a:t>Sostenimiento económico y Presupuesto</a:t>
          </a:r>
          <a:endParaRPr lang="en-US"/>
        </a:p>
      </dgm:t>
    </dgm:pt>
    <dgm:pt modelId="{176DD890-98C8-4255-909A-394287D47736}" type="parTrans" cxnId="{FEBD104D-4BE8-4F43-8036-EFA95DCCF366}">
      <dgm:prSet/>
      <dgm:spPr/>
      <dgm:t>
        <a:bodyPr/>
        <a:lstStyle/>
        <a:p>
          <a:endParaRPr lang="en-US"/>
        </a:p>
      </dgm:t>
    </dgm:pt>
    <dgm:pt modelId="{F59F3CF7-D614-4C66-8577-BE57D3868D7C}" type="sibTrans" cxnId="{FEBD104D-4BE8-4F43-8036-EFA95DCCF366}">
      <dgm:prSet/>
      <dgm:spPr/>
      <dgm:t>
        <a:bodyPr/>
        <a:lstStyle/>
        <a:p>
          <a:endParaRPr lang="en-US"/>
        </a:p>
      </dgm:t>
    </dgm:pt>
    <dgm:pt modelId="{BD361314-F40D-41F9-A235-A2670C6B475B}" type="pres">
      <dgm:prSet presAssocID="{961E5B63-ED4D-4A5E-9B6E-59E32BC948FD}" presName="linear" presStyleCnt="0">
        <dgm:presLayoutVars>
          <dgm:animLvl val="lvl"/>
          <dgm:resizeHandles val="exact"/>
        </dgm:presLayoutVars>
      </dgm:prSet>
      <dgm:spPr/>
    </dgm:pt>
    <dgm:pt modelId="{9DB94019-86DF-4A13-ADA5-33EDE038F9D9}" type="pres">
      <dgm:prSet presAssocID="{5C0B779C-CB70-48BE-B91A-125BBDBE70A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7CE72FE-FBF5-4603-87B4-D932CF7184B8}" type="pres">
      <dgm:prSet presAssocID="{93F7A13C-B016-4906-BDBA-528E97EC72A0}" presName="spacer" presStyleCnt="0"/>
      <dgm:spPr/>
    </dgm:pt>
    <dgm:pt modelId="{5E67441B-DBD4-4B73-BCBE-A7B7E661BC15}" type="pres">
      <dgm:prSet presAssocID="{4A662E7D-DC71-4F4C-B013-111F9434D6F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5D0F840-5A25-448B-A7BC-5231C6E1199C}" type="pres">
      <dgm:prSet presAssocID="{61F0E7CF-30F6-4D62-A513-DAA346E12D3A}" presName="spacer" presStyleCnt="0"/>
      <dgm:spPr/>
    </dgm:pt>
    <dgm:pt modelId="{5FD2AAA8-A264-40E0-925F-A891150E6D10}" type="pres">
      <dgm:prSet presAssocID="{9777795E-ABBD-44DF-B5AA-2C487689257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B459DB4-94AB-432A-8949-D7A148BF9C49}" type="pres">
      <dgm:prSet presAssocID="{BF7B0C9F-E2C9-4001-AE2E-340130374D5B}" presName="spacer" presStyleCnt="0"/>
      <dgm:spPr/>
    </dgm:pt>
    <dgm:pt modelId="{D9DE372E-1942-480D-B4FC-F5B29C031B9A}" type="pres">
      <dgm:prSet presAssocID="{8910827C-2505-45C1-B336-E786A5F23C0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F1ED882-D1A9-4CC0-880E-2318A176856C}" type="pres">
      <dgm:prSet presAssocID="{9C609826-1E54-48DA-8A0D-6FA3024F8444}" presName="spacer" presStyleCnt="0"/>
      <dgm:spPr/>
    </dgm:pt>
    <dgm:pt modelId="{E41374CE-4992-48DD-ABF2-2FF3458980BE}" type="pres">
      <dgm:prSet presAssocID="{63EF715D-0B25-40E2-A495-737EDBDCC4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5ABC015-0341-4BFD-A860-8B2F89050A22}" type="pres">
      <dgm:prSet presAssocID="{71F222E4-3535-4948-A007-3918F5969955}" presName="spacer" presStyleCnt="0"/>
      <dgm:spPr/>
    </dgm:pt>
    <dgm:pt modelId="{791D9FC7-C7C7-4A4F-87BF-80242CBCE77D}" type="pres">
      <dgm:prSet presAssocID="{6D7990E3-D025-48A9-B9B9-64F599A4D65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CA4751C-EC64-4A4F-91BD-70EFC62E5A70}" type="pres">
      <dgm:prSet presAssocID="{0C6BB232-B6E5-4F50-870F-CDEFF1B1A58D}" presName="spacer" presStyleCnt="0"/>
      <dgm:spPr/>
    </dgm:pt>
    <dgm:pt modelId="{3EC550F9-966F-4C4C-B354-E0C0D7C5CA62}" type="pres">
      <dgm:prSet presAssocID="{8E225DF4-FA91-430E-91C1-A44DAAFE292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B768119-EB9C-4553-B0A3-9206750197AF}" type="presOf" srcId="{9777795E-ABBD-44DF-B5AA-2C4876892570}" destId="{5FD2AAA8-A264-40E0-925F-A891150E6D10}" srcOrd="0" destOrd="0" presId="urn:microsoft.com/office/officeart/2005/8/layout/vList2"/>
    <dgm:cxn modelId="{BF73361C-50E0-4646-B274-EAFEAACE8FE2}" srcId="{961E5B63-ED4D-4A5E-9B6E-59E32BC948FD}" destId="{63EF715D-0B25-40E2-A495-737EDBDCC45B}" srcOrd="4" destOrd="0" parTransId="{90FDBE22-619C-4726-8A17-332859C4AA0D}" sibTransId="{71F222E4-3535-4948-A007-3918F5969955}"/>
    <dgm:cxn modelId="{7263161E-A43F-4E70-87E2-E3B987EF8595}" type="presOf" srcId="{8910827C-2505-45C1-B336-E786A5F23C00}" destId="{D9DE372E-1942-480D-B4FC-F5B29C031B9A}" srcOrd="0" destOrd="0" presId="urn:microsoft.com/office/officeart/2005/8/layout/vList2"/>
    <dgm:cxn modelId="{FEBD104D-4BE8-4F43-8036-EFA95DCCF366}" srcId="{961E5B63-ED4D-4A5E-9B6E-59E32BC948FD}" destId="{8E225DF4-FA91-430E-91C1-A44DAAFE2923}" srcOrd="6" destOrd="0" parTransId="{176DD890-98C8-4255-909A-394287D47736}" sibTransId="{F59F3CF7-D614-4C66-8577-BE57D3868D7C}"/>
    <dgm:cxn modelId="{CEB5854F-1C54-42D1-AA81-A3647C904810}" type="presOf" srcId="{4A662E7D-DC71-4F4C-B013-111F9434D6FA}" destId="{5E67441B-DBD4-4B73-BCBE-A7B7E661BC15}" srcOrd="0" destOrd="0" presId="urn:microsoft.com/office/officeart/2005/8/layout/vList2"/>
    <dgm:cxn modelId="{251FB284-E31B-45E4-A402-12747EE0A260}" type="presOf" srcId="{5C0B779C-CB70-48BE-B91A-125BBDBE70A3}" destId="{9DB94019-86DF-4A13-ADA5-33EDE038F9D9}" srcOrd="0" destOrd="0" presId="urn:microsoft.com/office/officeart/2005/8/layout/vList2"/>
    <dgm:cxn modelId="{58E87086-5291-482F-B320-2D1F1316F3CE}" srcId="{961E5B63-ED4D-4A5E-9B6E-59E32BC948FD}" destId="{5C0B779C-CB70-48BE-B91A-125BBDBE70A3}" srcOrd="0" destOrd="0" parTransId="{35E85BA8-403C-40F2-8387-0DB70DE9BB39}" sibTransId="{93F7A13C-B016-4906-BDBA-528E97EC72A0}"/>
    <dgm:cxn modelId="{D8B16B8C-26C9-48D5-A94E-8FF39F55D4F3}" srcId="{961E5B63-ED4D-4A5E-9B6E-59E32BC948FD}" destId="{9777795E-ABBD-44DF-B5AA-2C4876892570}" srcOrd="2" destOrd="0" parTransId="{98D39E4F-6F46-4A4A-8CC6-6A4E4C10BD28}" sibTransId="{BF7B0C9F-E2C9-4001-AE2E-340130374D5B}"/>
    <dgm:cxn modelId="{EAEDA198-1C93-4F97-BE32-A29B6CC7BD8C}" type="presOf" srcId="{961E5B63-ED4D-4A5E-9B6E-59E32BC948FD}" destId="{BD361314-F40D-41F9-A235-A2670C6B475B}" srcOrd="0" destOrd="0" presId="urn:microsoft.com/office/officeart/2005/8/layout/vList2"/>
    <dgm:cxn modelId="{BF86B8B9-7F0D-4A53-8359-46F3DB9CE07C}" srcId="{961E5B63-ED4D-4A5E-9B6E-59E32BC948FD}" destId="{4A662E7D-DC71-4F4C-B013-111F9434D6FA}" srcOrd="1" destOrd="0" parTransId="{244B2D31-B03C-4995-B776-190432DB7696}" sibTransId="{61F0E7CF-30F6-4D62-A513-DAA346E12D3A}"/>
    <dgm:cxn modelId="{CBE519C4-9FF7-4689-B59A-2F87F3FB0506}" srcId="{961E5B63-ED4D-4A5E-9B6E-59E32BC948FD}" destId="{8910827C-2505-45C1-B336-E786A5F23C00}" srcOrd="3" destOrd="0" parTransId="{83E145FE-82C6-404B-8991-CA9B6CEB2DA7}" sibTransId="{9C609826-1E54-48DA-8A0D-6FA3024F8444}"/>
    <dgm:cxn modelId="{34367ECA-96AE-4F78-A6FD-CF4891DBB152}" type="presOf" srcId="{6D7990E3-D025-48A9-B9B9-64F599A4D651}" destId="{791D9FC7-C7C7-4A4F-87BF-80242CBCE77D}" srcOrd="0" destOrd="0" presId="urn:microsoft.com/office/officeart/2005/8/layout/vList2"/>
    <dgm:cxn modelId="{3A0BD2DA-E692-46E2-8D60-4AFA5B9A191A}" type="presOf" srcId="{8E225DF4-FA91-430E-91C1-A44DAAFE2923}" destId="{3EC550F9-966F-4C4C-B354-E0C0D7C5CA62}" srcOrd="0" destOrd="0" presId="urn:microsoft.com/office/officeart/2005/8/layout/vList2"/>
    <dgm:cxn modelId="{815FEFDC-1370-41DB-9B9B-C0346D8DE3A8}" type="presOf" srcId="{63EF715D-0B25-40E2-A495-737EDBDCC45B}" destId="{E41374CE-4992-48DD-ABF2-2FF3458980BE}" srcOrd="0" destOrd="0" presId="urn:microsoft.com/office/officeart/2005/8/layout/vList2"/>
    <dgm:cxn modelId="{8780D3F4-3260-4165-949E-002003A9B3E5}" srcId="{961E5B63-ED4D-4A5E-9B6E-59E32BC948FD}" destId="{6D7990E3-D025-48A9-B9B9-64F599A4D651}" srcOrd="5" destOrd="0" parTransId="{DDD7567F-143E-422D-A2A0-A2C814DA3A63}" sibTransId="{0C6BB232-B6E5-4F50-870F-CDEFF1B1A58D}"/>
    <dgm:cxn modelId="{B5889D8E-07FB-4336-9EBD-FFF29FAD9B62}" type="presParOf" srcId="{BD361314-F40D-41F9-A235-A2670C6B475B}" destId="{9DB94019-86DF-4A13-ADA5-33EDE038F9D9}" srcOrd="0" destOrd="0" presId="urn:microsoft.com/office/officeart/2005/8/layout/vList2"/>
    <dgm:cxn modelId="{8CDB1D19-3D11-4678-8A62-D4B2EFCF876C}" type="presParOf" srcId="{BD361314-F40D-41F9-A235-A2670C6B475B}" destId="{A7CE72FE-FBF5-4603-87B4-D932CF7184B8}" srcOrd="1" destOrd="0" presId="urn:microsoft.com/office/officeart/2005/8/layout/vList2"/>
    <dgm:cxn modelId="{E0CF54CB-5804-4790-ABF7-2CCD4A2B2694}" type="presParOf" srcId="{BD361314-F40D-41F9-A235-A2670C6B475B}" destId="{5E67441B-DBD4-4B73-BCBE-A7B7E661BC15}" srcOrd="2" destOrd="0" presId="urn:microsoft.com/office/officeart/2005/8/layout/vList2"/>
    <dgm:cxn modelId="{E618C931-B321-4E69-8F02-2E9805B20BFE}" type="presParOf" srcId="{BD361314-F40D-41F9-A235-A2670C6B475B}" destId="{65D0F840-5A25-448B-A7BC-5231C6E1199C}" srcOrd="3" destOrd="0" presId="urn:microsoft.com/office/officeart/2005/8/layout/vList2"/>
    <dgm:cxn modelId="{F66E731B-DF5A-48FD-A8BE-576844C61640}" type="presParOf" srcId="{BD361314-F40D-41F9-A235-A2670C6B475B}" destId="{5FD2AAA8-A264-40E0-925F-A891150E6D10}" srcOrd="4" destOrd="0" presId="urn:microsoft.com/office/officeart/2005/8/layout/vList2"/>
    <dgm:cxn modelId="{4207264C-04EF-49E0-8903-90D0B2B53911}" type="presParOf" srcId="{BD361314-F40D-41F9-A235-A2670C6B475B}" destId="{AB459DB4-94AB-432A-8949-D7A148BF9C49}" srcOrd="5" destOrd="0" presId="urn:microsoft.com/office/officeart/2005/8/layout/vList2"/>
    <dgm:cxn modelId="{0C5AFE8C-A4C9-4268-BE97-4CB4B8F3489F}" type="presParOf" srcId="{BD361314-F40D-41F9-A235-A2670C6B475B}" destId="{D9DE372E-1942-480D-B4FC-F5B29C031B9A}" srcOrd="6" destOrd="0" presId="urn:microsoft.com/office/officeart/2005/8/layout/vList2"/>
    <dgm:cxn modelId="{5BE48E66-2392-4659-8985-EF61AD77C1EF}" type="presParOf" srcId="{BD361314-F40D-41F9-A235-A2670C6B475B}" destId="{5F1ED882-D1A9-4CC0-880E-2318A176856C}" srcOrd="7" destOrd="0" presId="urn:microsoft.com/office/officeart/2005/8/layout/vList2"/>
    <dgm:cxn modelId="{F1D31637-EA2F-44A8-9EEE-C4B4CCE51716}" type="presParOf" srcId="{BD361314-F40D-41F9-A235-A2670C6B475B}" destId="{E41374CE-4992-48DD-ABF2-2FF3458980BE}" srcOrd="8" destOrd="0" presId="urn:microsoft.com/office/officeart/2005/8/layout/vList2"/>
    <dgm:cxn modelId="{0B915E2D-744F-4FF4-8EF5-EC63F0C08E25}" type="presParOf" srcId="{BD361314-F40D-41F9-A235-A2670C6B475B}" destId="{55ABC015-0341-4BFD-A860-8B2F89050A22}" srcOrd="9" destOrd="0" presId="urn:microsoft.com/office/officeart/2005/8/layout/vList2"/>
    <dgm:cxn modelId="{DC83B599-D007-47A4-B52A-1537A6F2E77E}" type="presParOf" srcId="{BD361314-F40D-41F9-A235-A2670C6B475B}" destId="{791D9FC7-C7C7-4A4F-87BF-80242CBCE77D}" srcOrd="10" destOrd="0" presId="urn:microsoft.com/office/officeart/2005/8/layout/vList2"/>
    <dgm:cxn modelId="{7F5A4C31-9FBC-47FB-86E6-293C7A39EB88}" type="presParOf" srcId="{BD361314-F40D-41F9-A235-A2670C6B475B}" destId="{9CA4751C-EC64-4A4F-91BD-70EFC62E5A70}" srcOrd="11" destOrd="0" presId="urn:microsoft.com/office/officeart/2005/8/layout/vList2"/>
    <dgm:cxn modelId="{F9196000-ECD5-4242-86E2-5993179ACB48}" type="presParOf" srcId="{BD361314-F40D-41F9-A235-A2670C6B475B}" destId="{3EC550F9-966F-4C4C-B354-E0C0D7C5CA6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E115B-47B4-4939-99B8-78B2B8E7F9E9}">
      <dsp:nvSpPr>
        <dsp:cNvPr id="0" name=""/>
        <dsp:cNvSpPr/>
      </dsp:nvSpPr>
      <dsp:spPr>
        <a:xfrm>
          <a:off x="0" y="531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FBFD3-0A8C-4FAF-ACF9-BFBA453E13EF}">
      <dsp:nvSpPr>
        <dsp:cNvPr id="0" name=""/>
        <dsp:cNvSpPr/>
      </dsp:nvSpPr>
      <dsp:spPr>
        <a:xfrm>
          <a:off x="134970" y="100922"/>
          <a:ext cx="245400" cy="24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39C51-3D07-43D8-8C9B-8931196A54CE}">
      <dsp:nvSpPr>
        <dsp:cNvPr id="0" name=""/>
        <dsp:cNvSpPr/>
      </dsp:nvSpPr>
      <dsp:spPr>
        <a:xfrm>
          <a:off x="515340" y="531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sng" kern="1200" dirty="0"/>
            <a:t>Las instituciones universitarias tendrán autonomía académica e institucional para:</a:t>
          </a:r>
          <a:endParaRPr lang="en-US" sz="1600" kern="1200" dirty="0"/>
        </a:p>
      </dsp:txBody>
      <dsp:txXfrm>
        <a:off x="515340" y="531"/>
        <a:ext cx="10000259" cy="446182"/>
      </dsp:txXfrm>
    </dsp:sp>
    <dsp:sp modelId="{E9ADB2E2-9D39-480C-9272-EFC4FA86E7BC}">
      <dsp:nvSpPr>
        <dsp:cNvPr id="0" name=""/>
        <dsp:cNvSpPr/>
      </dsp:nvSpPr>
      <dsp:spPr>
        <a:xfrm>
          <a:off x="0" y="558258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C53E8-27FF-486B-81AB-156B5BF19194}">
      <dsp:nvSpPr>
        <dsp:cNvPr id="0" name=""/>
        <dsp:cNvSpPr/>
      </dsp:nvSpPr>
      <dsp:spPr>
        <a:xfrm>
          <a:off x="134970" y="658649"/>
          <a:ext cx="245400" cy="24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4091C-51C0-4866-AC93-DCBD4893C244}">
      <dsp:nvSpPr>
        <dsp:cNvPr id="0" name=""/>
        <dsp:cNvSpPr/>
      </dsp:nvSpPr>
      <dsp:spPr>
        <a:xfrm>
          <a:off x="515340" y="558258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Dictaran y reformaran sus estatutos</a:t>
          </a:r>
          <a:endParaRPr lang="en-US" sz="1600" kern="1200"/>
        </a:p>
      </dsp:txBody>
      <dsp:txXfrm>
        <a:off x="515340" y="558258"/>
        <a:ext cx="10000259" cy="446182"/>
      </dsp:txXfrm>
    </dsp:sp>
    <dsp:sp modelId="{FA6C34AD-ED8F-4692-A598-7627946863EC}">
      <dsp:nvSpPr>
        <dsp:cNvPr id="0" name=""/>
        <dsp:cNvSpPr/>
      </dsp:nvSpPr>
      <dsp:spPr>
        <a:xfrm>
          <a:off x="0" y="1115986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15C02-1500-40BA-ABDF-FED6361DF294}">
      <dsp:nvSpPr>
        <dsp:cNvPr id="0" name=""/>
        <dsp:cNvSpPr/>
      </dsp:nvSpPr>
      <dsp:spPr>
        <a:xfrm>
          <a:off x="134970" y="1216377"/>
          <a:ext cx="245400" cy="24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B6F31-90EB-4AA2-8578-29D19ABB6939}">
      <dsp:nvSpPr>
        <dsp:cNvPr id="0" name=""/>
        <dsp:cNvSpPr/>
      </dsp:nvSpPr>
      <dsp:spPr>
        <a:xfrm>
          <a:off x="515340" y="1115986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Definirán sus órganos de gobierno, establecer sus funciones y decidir su integración</a:t>
          </a:r>
          <a:endParaRPr lang="en-US" sz="1600" kern="1200"/>
        </a:p>
      </dsp:txBody>
      <dsp:txXfrm>
        <a:off x="515340" y="1115986"/>
        <a:ext cx="10000259" cy="446182"/>
      </dsp:txXfrm>
    </dsp:sp>
    <dsp:sp modelId="{43321089-66C8-4B5E-B1D4-1484D67FB393}">
      <dsp:nvSpPr>
        <dsp:cNvPr id="0" name=""/>
        <dsp:cNvSpPr/>
      </dsp:nvSpPr>
      <dsp:spPr>
        <a:xfrm>
          <a:off x="0" y="1673714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16237-5B2F-4287-BED8-E01D346BBF8D}">
      <dsp:nvSpPr>
        <dsp:cNvPr id="0" name=""/>
        <dsp:cNvSpPr/>
      </dsp:nvSpPr>
      <dsp:spPr>
        <a:xfrm>
          <a:off x="134970" y="1774105"/>
          <a:ext cx="245400" cy="245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BFA24-AB58-42D3-8D49-8730E994177D}">
      <dsp:nvSpPr>
        <dsp:cNvPr id="0" name=""/>
        <dsp:cNvSpPr/>
      </dsp:nvSpPr>
      <dsp:spPr>
        <a:xfrm>
          <a:off x="515340" y="1673714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Elegirán sus autoridades de acuerdo a lo que establezcan sus estatutos</a:t>
          </a:r>
          <a:endParaRPr lang="en-US" sz="1600" kern="1200"/>
        </a:p>
      </dsp:txBody>
      <dsp:txXfrm>
        <a:off x="515340" y="1673714"/>
        <a:ext cx="10000259" cy="446182"/>
      </dsp:txXfrm>
    </dsp:sp>
    <dsp:sp modelId="{DA30E7E8-ADEF-454B-96A8-6DCA6533FFAC}">
      <dsp:nvSpPr>
        <dsp:cNvPr id="0" name=""/>
        <dsp:cNvSpPr/>
      </dsp:nvSpPr>
      <dsp:spPr>
        <a:xfrm>
          <a:off x="0" y="2231441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ABD9-F244-490D-854A-8D9D0811E8FA}">
      <dsp:nvSpPr>
        <dsp:cNvPr id="0" name=""/>
        <dsp:cNvSpPr/>
      </dsp:nvSpPr>
      <dsp:spPr>
        <a:xfrm>
          <a:off x="134970" y="2331832"/>
          <a:ext cx="245400" cy="2454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B020-1562-422B-80EC-708000F0B3B2}">
      <dsp:nvSpPr>
        <dsp:cNvPr id="0" name=""/>
        <dsp:cNvSpPr/>
      </dsp:nvSpPr>
      <dsp:spPr>
        <a:xfrm>
          <a:off x="515340" y="2231441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Administrarán sus bienes y recursos</a:t>
          </a:r>
          <a:endParaRPr lang="en-US" sz="1600" kern="1200"/>
        </a:p>
      </dsp:txBody>
      <dsp:txXfrm>
        <a:off x="515340" y="2231441"/>
        <a:ext cx="10000259" cy="446182"/>
      </dsp:txXfrm>
    </dsp:sp>
    <dsp:sp modelId="{4F32AB9B-36A7-49A0-A22F-77FDE466F317}">
      <dsp:nvSpPr>
        <dsp:cNvPr id="0" name=""/>
        <dsp:cNvSpPr/>
      </dsp:nvSpPr>
      <dsp:spPr>
        <a:xfrm>
          <a:off x="0" y="2789169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91909-FEB6-4D6C-8968-9DBDA6751F7D}">
      <dsp:nvSpPr>
        <dsp:cNvPr id="0" name=""/>
        <dsp:cNvSpPr/>
      </dsp:nvSpPr>
      <dsp:spPr>
        <a:xfrm>
          <a:off x="134970" y="2889560"/>
          <a:ext cx="245400" cy="2454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D0C16-1CEC-48E7-899F-2C4331511FC0}">
      <dsp:nvSpPr>
        <dsp:cNvPr id="0" name=""/>
        <dsp:cNvSpPr/>
      </dsp:nvSpPr>
      <dsp:spPr>
        <a:xfrm>
          <a:off x="515340" y="2789169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Crear carreras universitarias de grado y de posgrado</a:t>
          </a:r>
          <a:endParaRPr lang="en-US" sz="1600" kern="1200"/>
        </a:p>
      </dsp:txBody>
      <dsp:txXfrm>
        <a:off x="515340" y="2789169"/>
        <a:ext cx="10000259" cy="446182"/>
      </dsp:txXfrm>
    </dsp:sp>
    <dsp:sp modelId="{30EAFBBD-E0BA-4B46-B650-803033E08E54}">
      <dsp:nvSpPr>
        <dsp:cNvPr id="0" name=""/>
        <dsp:cNvSpPr/>
      </dsp:nvSpPr>
      <dsp:spPr>
        <a:xfrm>
          <a:off x="0" y="3346897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C3154-013D-465B-9088-B74F24C350A1}">
      <dsp:nvSpPr>
        <dsp:cNvPr id="0" name=""/>
        <dsp:cNvSpPr/>
      </dsp:nvSpPr>
      <dsp:spPr>
        <a:xfrm>
          <a:off x="134970" y="3447288"/>
          <a:ext cx="245400" cy="2454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29524-8608-449F-BF8F-673D396006FC}">
      <dsp:nvSpPr>
        <dsp:cNvPr id="0" name=""/>
        <dsp:cNvSpPr/>
      </dsp:nvSpPr>
      <dsp:spPr>
        <a:xfrm>
          <a:off x="515340" y="3346897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Formular y desarrollar planes de estudio</a:t>
          </a:r>
          <a:endParaRPr lang="en-US" sz="1600" kern="1200"/>
        </a:p>
      </dsp:txBody>
      <dsp:txXfrm>
        <a:off x="515340" y="3346897"/>
        <a:ext cx="10000259" cy="446182"/>
      </dsp:txXfrm>
    </dsp:sp>
    <dsp:sp modelId="{F80DFCE6-897A-4386-873D-19FF4FEAD169}">
      <dsp:nvSpPr>
        <dsp:cNvPr id="0" name=""/>
        <dsp:cNvSpPr/>
      </dsp:nvSpPr>
      <dsp:spPr>
        <a:xfrm>
          <a:off x="0" y="3904624"/>
          <a:ext cx="10515600" cy="446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A094A-B845-4329-99D8-60ECF2805F29}">
      <dsp:nvSpPr>
        <dsp:cNvPr id="0" name=""/>
        <dsp:cNvSpPr/>
      </dsp:nvSpPr>
      <dsp:spPr>
        <a:xfrm>
          <a:off x="134970" y="4005015"/>
          <a:ext cx="245400" cy="2454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D673-995B-4174-85B4-B624C2EF261E}">
      <dsp:nvSpPr>
        <dsp:cNvPr id="0" name=""/>
        <dsp:cNvSpPr/>
      </dsp:nvSpPr>
      <dsp:spPr>
        <a:xfrm>
          <a:off x="515340" y="3904624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Otorgar grados académicos y títulos habilitantes</a:t>
          </a:r>
          <a:endParaRPr lang="en-US" sz="1600" kern="1200"/>
        </a:p>
      </dsp:txBody>
      <dsp:txXfrm>
        <a:off x="515340" y="3904624"/>
        <a:ext cx="10000259" cy="44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F2C26-7DC6-4D07-B883-26EE6334C926}">
      <dsp:nvSpPr>
        <dsp:cNvPr id="0" name=""/>
        <dsp:cNvSpPr/>
      </dsp:nvSpPr>
      <dsp:spPr>
        <a:xfrm>
          <a:off x="2924" y="777946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Impartir enseñanza</a:t>
          </a:r>
          <a:endParaRPr lang="en-US" sz="1400" kern="1200"/>
        </a:p>
      </dsp:txBody>
      <dsp:txXfrm>
        <a:off x="2924" y="777946"/>
        <a:ext cx="2320081" cy="1392048"/>
      </dsp:txXfrm>
    </dsp:sp>
    <dsp:sp modelId="{3BBA3506-C02E-4F13-A919-71AF910CE6BB}">
      <dsp:nvSpPr>
        <dsp:cNvPr id="0" name=""/>
        <dsp:cNvSpPr/>
      </dsp:nvSpPr>
      <dsp:spPr>
        <a:xfrm>
          <a:off x="2555014" y="777946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Establecer el régimen de acceso, permanencia y promoción del personal docente y no docente</a:t>
          </a:r>
          <a:endParaRPr lang="en-US" sz="1400" kern="1200"/>
        </a:p>
      </dsp:txBody>
      <dsp:txXfrm>
        <a:off x="2555014" y="777946"/>
        <a:ext cx="2320081" cy="1392048"/>
      </dsp:txXfrm>
    </dsp:sp>
    <dsp:sp modelId="{755A59A2-9456-4BA6-B7D1-31AD3626F87E}">
      <dsp:nvSpPr>
        <dsp:cNvPr id="0" name=""/>
        <dsp:cNvSpPr/>
      </dsp:nvSpPr>
      <dsp:spPr>
        <a:xfrm>
          <a:off x="5107104" y="777946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Designar y remover al personal</a:t>
          </a:r>
          <a:endParaRPr lang="en-US" sz="1400" kern="1200"/>
        </a:p>
      </dsp:txBody>
      <dsp:txXfrm>
        <a:off x="5107104" y="777946"/>
        <a:ext cx="2320081" cy="1392048"/>
      </dsp:txXfrm>
    </dsp:sp>
    <dsp:sp modelId="{B179B378-8BE1-4869-8274-FA06F77713B7}">
      <dsp:nvSpPr>
        <dsp:cNvPr id="0" name=""/>
        <dsp:cNvSpPr/>
      </dsp:nvSpPr>
      <dsp:spPr>
        <a:xfrm>
          <a:off x="7659193" y="777946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Establecer el régimen de admisión, permanencia y promoción de los estudiantes, así como el régimen de equivalencias</a:t>
          </a:r>
          <a:endParaRPr lang="en-US" sz="1400" kern="1200"/>
        </a:p>
      </dsp:txBody>
      <dsp:txXfrm>
        <a:off x="7659193" y="777946"/>
        <a:ext cx="2320081" cy="1392048"/>
      </dsp:txXfrm>
    </dsp:sp>
    <dsp:sp modelId="{E88E6EF4-8481-41EB-9E4A-06CF5C348328}">
      <dsp:nvSpPr>
        <dsp:cNvPr id="0" name=""/>
        <dsp:cNvSpPr/>
      </dsp:nvSpPr>
      <dsp:spPr>
        <a:xfrm>
          <a:off x="2924" y="2402004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Revalidar, solo como atribución de las universidades nacionales: títulos extranjeros</a:t>
          </a:r>
          <a:endParaRPr lang="en-US" sz="1400" kern="1200"/>
        </a:p>
      </dsp:txBody>
      <dsp:txXfrm>
        <a:off x="2924" y="2402004"/>
        <a:ext cx="2320081" cy="1392048"/>
      </dsp:txXfrm>
    </dsp:sp>
    <dsp:sp modelId="{44AC6D25-E529-4BA9-BED0-6686958AE0E9}">
      <dsp:nvSpPr>
        <dsp:cNvPr id="0" name=""/>
        <dsp:cNvSpPr/>
      </dsp:nvSpPr>
      <dsp:spPr>
        <a:xfrm>
          <a:off x="2555014" y="2402004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Desarrollar la aplicación de los conocimientos</a:t>
          </a:r>
          <a:endParaRPr lang="en-US" sz="1400" kern="1200"/>
        </a:p>
      </dsp:txBody>
      <dsp:txXfrm>
        <a:off x="2555014" y="2402004"/>
        <a:ext cx="2320081" cy="1392048"/>
      </dsp:txXfrm>
    </dsp:sp>
    <dsp:sp modelId="{FF6C3AA8-E667-41B5-BC2E-65208F45EBFF}">
      <dsp:nvSpPr>
        <dsp:cNvPr id="0" name=""/>
        <dsp:cNvSpPr/>
      </dsp:nvSpPr>
      <dsp:spPr>
        <a:xfrm>
          <a:off x="5107104" y="2402004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Mantener relaciones de carácter educativo con instituciones nacionales y extranjeras</a:t>
          </a:r>
          <a:endParaRPr lang="en-US" sz="1400" kern="1200"/>
        </a:p>
      </dsp:txBody>
      <dsp:txXfrm>
        <a:off x="5107104" y="2402004"/>
        <a:ext cx="2320081" cy="1392048"/>
      </dsp:txXfrm>
    </dsp:sp>
    <dsp:sp modelId="{C7864F76-54EC-4254-B83F-33893AABB6E6}">
      <dsp:nvSpPr>
        <dsp:cNvPr id="0" name=""/>
        <dsp:cNvSpPr/>
      </dsp:nvSpPr>
      <dsp:spPr>
        <a:xfrm>
          <a:off x="7659193" y="2402004"/>
          <a:ext cx="2320081" cy="139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Reconocer oficialmente asociaciones de estudiantes</a:t>
          </a:r>
          <a:endParaRPr lang="en-US" sz="1400" kern="1200"/>
        </a:p>
      </dsp:txBody>
      <dsp:txXfrm>
        <a:off x="7659193" y="2402004"/>
        <a:ext cx="2320081" cy="1392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8730-6CEE-476A-9C26-3A2B4BD27C00}">
      <dsp:nvSpPr>
        <dsp:cNvPr id="0" name=""/>
        <dsp:cNvSpPr/>
      </dsp:nvSpPr>
      <dsp:spPr>
        <a:xfrm>
          <a:off x="1218" y="702306"/>
          <a:ext cx="4277041" cy="2715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B97901-1EE6-4127-911C-7A6C8D5E1E9A}">
      <dsp:nvSpPr>
        <dsp:cNvPr id="0" name=""/>
        <dsp:cNvSpPr/>
      </dsp:nvSpPr>
      <dsp:spPr>
        <a:xfrm>
          <a:off x="476445" y="1153772"/>
          <a:ext cx="4277041" cy="271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Solo </a:t>
          </a:r>
          <a:r>
            <a:rPr lang="en-US" sz="2000" kern="1200" dirty="0" err="1"/>
            <a:t>podrá</a:t>
          </a:r>
          <a:r>
            <a:rPr lang="en-US" sz="2000" kern="1200" dirty="0"/>
            <a:t> </a:t>
          </a:r>
          <a:r>
            <a:rPr lang="en-US" sz="2000" kern="1200" dirty="0" err="1"/>
            <a:t>interponerse</a:t>
          </a:r>
          <a:r>
            <a:rPr lang="en-US" sz="2000" kern="1200" dirty="0"/>
            <a:t> </a:t>
          </a:r>
          <a:r>
            <a:rPr lang="en-US" sz="2000" kern="1200" dirty="0" err="1"/>
            <a:t>recurso</a:t>
          </a:r>
          <a:r>
            <a:rPr lang="en-US" sz="2000" kern="1200" dirty="0"/>
            <a:t> de </a:t>
          </a:r>
          <a:r>
            <a:rPr lang="en-US" sz="2000" kern="1200" dirty="0" err="1"/>
            <a:t>apelación</a:t>
          </a:r>
          <a:r>
            <a:rPr lang="en-US" sz="2000" kern="1200" dirty="0"/>
            <a:t> ante la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Cámara Federal de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Apelaciones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kern="1200" dirty="0"/>
            <a:t>con </a:t>
          </a:r>
          <a:r>
            <a:rPr lang="en-US" sz="2000" kern="1200" dirty="0" err="1"/>
            <a:t>competencia</a:t>
          </a:r>
          <a:r>
            <a:rPr lang="en-US" sz="2000" kern="1200" dirty="0"/>
            <a:t> </a:t>
          </a:r>
          <a:r>
            <a:rPr lang="en-US" sz="2000" kern="1200" dirty="0" err="1"/>
            <a:t>en</a:t>
          </a:r>
          <a:r>
            <a:rPr lang="en-US" sz="2000" kern="1200" dirty="0"/>
            <a:t> </a:t>
          </a:r>
          <a:r>
            <a:rPr lang="en-US" sz="2000" kern="1200" dirty="0" err="1"/>
            <a:t>el</a:t>
          </a:r>
          <a:r>
            <a:rPr lang="en-US" sz="2000" kern="1200" dirty="0"/>
            <a:t> </a:t>
          </a:r>
          <a:r>
            <a:rPr lang="en-US" sz="2000" kern="1200" dirty="0" err="1"/>
            <a:t>lugar</a:t>
          </a:r>
          <a:r>
            <a:rPr lang="en-US" sz="2000" kern="1200" dirty="0"/>
            <a:t> </a:t>
          </a:r>
          <a:r>
            <a:rPr lang="en-US" sz="2000" kern="1200" dirty="0" err="1"/>
            <a:t>donde</a:t>
          </a:r>
          <a:r>
            <a:rPr lang="en-US" sz="2000" kern="1200" dirty="0"/>
            <a:t> </a:t>
          </a:r>
          <a:r>
            <a:rPr lang="en-US" sz="2000" kern="1200" dirty="0" err="1"/>
            <a:t>tiene</a:t>
          </a:r>
          <a:r>
            <a:rPr lang="en-US" sz="2000" kern="1200" dirty="0"/>
            <a:t>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sede</a:t>
          </a:r>
          <a:r>
            <a:rPr lang="en-US" sz="2000" kern="1200" dirty="0"/>
            <a:t> principal la </a:t>
          </a:r>
          <a:r>
            <a:rPr lang="en-US" sz="2000" kern="1200" dirty="0" err="1"/>
            <a:t>institución</a:t>
          </a:r>
          <a:r>
            <a:rPr lang="en-US" sz="2000" kern="1200" dirty="0"/>
            <a:t> </a:t>
          </a:r>
          <a:r>
            <a:rPr lang="en-US" sz="2000" kern="1200" dirty="0" err="1"/>
            <a:t>universitaria</a:t>
          </a:r>
          <a:r>
            <a:rPr lang="en-US" sz="2000" kern="1200" dirty="0"/>
            <a:t>.</a:t>
          </a:r>
        </a:p>
      </dsp:txBody>
      <dsp:txXfrm>
        <a:off x="555992" y="1233319"/>
        <a:ext cx="4117947" cy="2556827"/>
      </dsp:txXfrm>
    </dsp:sp>
    <dsp:sp modelId="{B966597B-2821-4B22-BEA4-D41045911ED5}">
      <dsp:nvSpPr>
        <dsp:cNvPr id="0" name=""/>
        <dsp:cNvSpPr/>
      </dsp:nvSpPr>
      <dsp:spPr>
        <a:xfrm>
          <a:off x="5228713" y="702306"/>
          <a:ext cx="4277041" cy="2715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CA15F9-446E-4445-9E56-4641264DA4D8}">
      <dsp:nvSpPr>
        <dsp:cNvPr id="0" name=""/>
        <dsp:cNvSpPr/>
      </dsp:nvSpPr>
      <dsp:spPr>
        <a:xfrm>
          <a:off x="5703940" y="1153772"/>
          <a:ext cx="4277041" cy="271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 </a:t>
          </a:r>
          <a:r>
            <a:rPr lang="en-US" sz="2000" kern="1200" dirty="0" err="1"/>
            <a:t>fuerza</a:t>
          </a:r>
          <a:r>
            <a:rPr lang="en-US" sz="2000" kern="1200" dirty="0"/>
            <a:t> </a:t>
          </a:r>
          <a:r>
            <a:rPr lang="en-US" sz="2000" kern="1200" dirty="0" err="1"/>
            <a:t>pública</a:t>
          </a:r>
          <a:r>
            <a:rPr lang="en-US" sz="2000" kern="1200" dirty="0"/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puede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kern="1200" dirty="0" err="1"/>
            <a:t>ingresar</a:t>
          </a:r>
          <a:r>
            <a:rPr lang="en-US" sz="2000" kern="1200" dirty="0"/>
            <a:t> </a:t>
          </a:r>
          <a:r>
            <a:rPr lang="en-US" sz="2000" kern="1200" dirty="0" err="1"/>
            <a:t>en</a:t>
          </a:r>
          <a:r>
            <a:rPr lang="en-US" sz="2000" kern="1200" dirty="0"/>
            <a:t> las </a:t>
          </a:r>
          <a:r>
            <a:rPr lang="en-US" sz="2000" kern="1200" dirty="0" err="1"/>
            <a:t>instituciones</a:t>
          </a:r>
          <a:r>
            <a:rPr lang="en-US" sz="2000" kern="1200" dirty="0"/>
            <a:t> </a:t>
          </a:r>
          <a:r>
            <a:rPr lang="en-US" sz="2000" kern="1200" dirty="0" err="1"/>
            <a:t>universitarias</a:t>
          </a:r>
          <a:r>
            <a:rPr lang="en-US" sz="2000" kern="1200" dirty="0"/>
            <a:t> </a:t>
          </a:r>
          <a:r>
            <a:rPr lang="en-US" sz="2000" kern="1200" dirty="0" err="1"/>
            <a:t>nacionales</a:t>
          </a:r>
          <a:r>
            <a:rPr lang="en-US" sz="2000" kern="1200" dirty="0"/>
            <a:t> </a:t>
          </a:r>
          <a:r>
            <a:rPr lang="en-US" sz="2000" kern="1200" dirty="0" err="1"/>
            <a:t>si</a:t>
          </a:r>
          <a:r>
            <a:rPr lang="en-US" sz="2000" kern="1200" dirty="0"/>
            <a:t> no media </a:t>
          </a:r>
          <a:r>
            <a:rPr lang="en-US" sz="2000" kern="1200" dirty="0" err="1"/>
            <a:t>orden</a:t>
          </a:r>
          <a:r>
            <a:rPr lang="en-US" sz="2000" kern="1200" dirty="0"/>
            <a:t> </a:t>
          </a:r>
          <a:r>
            <a:rPr lang="en-US" sz="2000" kern="1200" dirty="0" err="1"/>
            <a:t>escrita</a:t>
          </a:r>
          <a:r>
            <a:rPr lang="en-US" sz="2000" kern="1200" dirty="0"/>
            <a:t> previa y </a:t>
          </a:r>
          <a:r>
            <a:rPr lang="en-US" sz="2000" kern="1200" dirty="0" err="1"/>
            <a:t>fundada</a:t>
          </a:r>
          <a:r>
            <a:rPr lang="en-US" sz="2000" kern="1200" dirty="0"/>
            <a:t> de </a:t>
          </a:r>
          <a:r>
            <a:rPr lang="en-US" sz="2000" kern="1200" dirty="0" err="1"/>
            <a:t>juez</a:t>
          </a:r>
          <a:r>
            <a:rPr lang="en-US" sz="2000" kern="1200" dirty="0"/>
            <a:t> </a:t>
          </a:r>
          <a:r>
            <a:rPr lang="en-US" sz="2000" kern="1200" dirty="0" err="1"/>
            <a:t>competente</a:t>
          </a:r>
          <a:r>
            <a:rPr lang="en-US" sz="2000" kern="1200" dirty="0"/>
            <a:t> o </a:t>
          </a:r>
          <a:r>
            <a:rPr lang="en-US" sz="2000" kern="1200" dirty="0" err="1"/>
            <a:t>solicitud</a:t>
          </a:r>
          <a:r>
            <a:rPr lang="en-US" sz="2000" kern="1200" dirty="0"/>
            <a:t> </a:t>
          </a:r>
          <a:r>
            <a:rPr lang="en-US" sz="2000" kern="1200" dirty="0" err="1"/>
            <a:t>expresa</a:t>
          </a:r>
          <a:r>
            <a:rPr lang="en-US" sz="2000" kern="1200" dirty="0"/>
            <a:t> de la </a:t>
          </a:r>
          <a:r>
            <a:rPr lang="en-US" sz="2000" kern="1200" dirty="0" err="1"/>
            <a:t>autoridad</a:t>
          </a:r>
          <a:r>
            <a:rPr lang="en-US" sz="2000" kern="1200" dirty="0"/>
            <a:t> </a:t>
          </a:r>
          <a:r>
            <a:rPr lang="en-US" sz="2000" kern="1200" dirty="0" err="1"/>
            <a:t>universitaria</a:t>
          </a:r>
          <a:r>
            <a:rPr lang="en-US" sz="2000" kern="1200" dirty="0"/>
            <a:t> </a:t>
          </a:r>
          <a:r>
            <a:rPr lang="en-US" sz="2000" kern="1200" dirty="0" err="1"/>
            <a:t>legítimamente</a:t>
          </a:r>
          <a:r>
            <a:rPr lang="en-US" sz="2000" kern="1200" dirty="0"/>
            <a:t> </a:t>
          </a:r>
          <a:r>
            <a:rPr lang="en-US" sz="2000" kern="1200" dirty="0" err="1"/>
            <a:t>constituida</a:t>
          </a:r>
          <a:r>
            <a:rPr lang="en-US" sz="2000" kern="1200" dirty="0"/>
            <a:t>.</a:t>
          </a:r>
        </a:p>
      </dsp:txBody>
      <dsp:txXfrm>
        <a:off x="5783487" y="1233319"/>
        <a:ext cx="4117947" cy="2556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94019-86DF-4A13-ADA5-33EDE038F9D9}">
      <dsp:nvSpPr>
        <dsp:cNvPr id="0" name=""/>
        <dsp:cNvSpPr/>
      </dsp:nvSpPr>
      <dsp:spPr>
        <a:xfrm>
          <a:off x="0" y="48653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Condiciones para su funcionamiento de Instituciones Universitarias</a:t>
          </a:r>
          <a:endParaRPr lang="en-US" sz="2200" kern="1200"/>
        </a:p>
      </dsp:txBody>
      <dsp:txXfrm>
        <a:off x="27015" y="75668"/>
        <a:ext cx="10461570" cy="499380"/>
      </dsp:txXfrm>
    </dsp:sp>
    <dsp:sp modelId="{5E67441B-DBD4-4B73-BCBE-A7B7E661BC15}">
      <dsp:nvSpPr>
        <dsp:cNvPr id="0" name=""/>
        <dsp:cNvSpPr/>
      </dsp:nvSpPr>
      <dsp:spPr>
        <a:xfrm>
          <a:off x="0" y="665423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Estatutos</a:t>
          </a:r>
          <a:endParaRPr lang="en-US" sz="2200" kern="1200"/>
        </a:p>
      </dsp:txBody>
      <dsp:txXfrm>
        <a:off x="27015" y="692438"/>
        <a:ext cx="10461570" cy="499380"/>
      </dsp:txXfrm>
    </dsp:sp>
    <dsp:sp modelId="{5FD2AAA8-A264-40E0-925F-A891150E6D10}">
      <dsp:nvSpPr>
        <dsp:cNvPr id="0" name=""/>
        <dsp:cNvSpPr/>
      </dsp:nvSpPr>
      <dsp:spPr>
        <a:xfrm>
          <a:off x="0" y="1282193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Jurisdicción (Cámaras Federales de apelaciones)</a:t>
          </a:r>
          <a:endParaRPr lang="en-US" sz="2200" kern="1200"/>
        </a:p>
      </dsp:txBody>
      <dsp:txXfrm>
        <a:off x="27015" y="1309208"/>
        <a:ext cx="10461570" cy="499380"/>
      </dsp:txXfrm>
    </dsp:sp>
    <dsp:sp modelId="{D9DE372E-1942-480D-B4FC-F5B29C031B9A}">
      <dsp:nvSpPr>
        <dsp:cNvPr id="0" name=""/>
        <dsp:cNvSpPr/>
      </dsp:nvSpPr>
      <dsp:spPr>
        <a:xfrm>
          <a:off x="0" y="1898964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Régimen de títulos</a:t>
          </a:r>
          <a:endParaRPr lang="en-US" sz="2200" kern="1200"/>
        </a:p>
      </dsp:txBody>
      <dsp:txXfrm>
        <a:off x="27015" y="1925979"/>
        <a:ext cx="10461570" cy="499380"/>
      </dsp:txXfrm>
    </dsp:sp>
    <dsp:sp modelId="{E41374CE-4992-48DD-ABF2-2FF3458980BE}">
      <dsp:nvSpPr>
        <dsp:cNvPr id="0" name=""/>
        <dsp:cNvSpPr/>
      </dsp:nvSpPr>
      <dsp:spPr>
        <a:xfrm>
          <a:off x="0" y="2515734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Evaluación y Acreditación</a:t>
          </a:r>
          <a:endParaRPr lang="en-US" sz="2200" kern="1200"/>
        </a:p>
      </dsp:txBody>
      <dsp:txXfrm>
        <a:off x="27015" y="2542749"/>
        <a:ext cx="10461570" cy="499380"/>
      </dsp:txXfrm>
    </dsp:sp>
    <dsp:sp modelId="{791D9FC7-C7C7-4A4F-87BF-80242CBCE77D}">
      <dsp:nvSpPr>
        <dsp:cNvPr id="0" name=""/>
        <dsp:cNvSpPr/>
      </dsp:nvSpPr>
      <dsp:spPr>
        <a:xfrm>
          <a:off x="0" y="3132504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Órganos de Gobierno</a:t>
          </a:r>
          <a:endParaRPr lang="en-US" sz="2200" kern="1200"/>
        </a:p>
      </dsp:txBody>
      <dsp:txXfrm>
        <a:off x="27015" y="3159519"/>
        <a:ext cx="10461570" cy="499380"/>
      </dsp:txXfrm>
    </dsp:sp>
    <dsp:sp modelId="{3EC550F9-966F-4C4C-B354-E0C0D7C5CA62}">
      <dsp:nvSpPr>
        <dsp:cNvPr id="0" name=""/>
        <dsp:cNvSpPr/>
      </dsp:nvSpPr>
      <dsp:spPr>
        <a:xfrm>
          <a:off x="0" y="3749274"/>
          <a:ext cx="10515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Sostenimiento económico y Presupuesto</a:t>
          </a:r>
          <a:endParaRPr lang="en-US" sz="2200" kern="1200"/>
        </a:p>
      </dsp:txBody>
      <dsp:txXfrm>
        <a:off x="27015" y="3776289"/>
        <a:ext cx="10461570" cy="499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66804D-0DEA-4721-BC78-3BBD6B4259E3}" type="datetime1">
              <a:rPr lang="es-ES" smtClean="0"/>
              <a:t>15/02/2023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D86D75-613D-4020-9F49-6E810D970D75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i="1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A6700C51-9175-4314-8CB3-49A1859856BA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063-BF74-4E13-A1D6-3F4D9FA8504B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D0CC4-A36D-4547-A3F2-14DA1F4D8BC8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717875-9125-4004-AA35-D5B366D4BC40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B4FEA8-DC3F-49E9-AB39-603D12EC43AE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7F95F1-8BCE-4F50-A177-350854612C4B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8C50F-F24E-44EE-8122-D58BD9E8EA74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79E90F-802B-4F97-8639-4B1FE3F317A8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864E0-A01D-42F4-8CB5-EFF93D1DF42E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AFE48-EA43-4272-BC16-ACE23514D23F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74727-7E77-420D-BEF2-1D71D1596181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  <a:p>
            <a:pPr lvl="5" rtl="0"/>
            <a:r>
              <a:rPr lang="es-ES" noProof="0"/>
              <a:t>Sexto nivel</a:t>
            </a:r>
          </a:p>
          <a:p>
            <a:pPr lvl="6" rtl="0"/>
            <a:r>
              <a:rPr lang="es-ES" noProof="0"/>
              <a:t>Séptimo nivel</a:t>
            </a:r>
          </a:p>
          <a:p>
            <a:pPr lvl="7" rtl="0"/>
            <a:r>
              <a:rPr lang="es-ES" noProof="0"/>
              <a:t>Octavo nivel</a:t>
            </a:r>
          </a:p>
          <a:p>
            <a:pPr lvl="8" rtl="0"/>
            <a:r>
              <a:rPr lang="es-ES" noProof="0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88D4E06B-6341-4106-90D5-731631E1087C}" type="datetime1">
              <a:rPr lang="es-ES" noProof="0" smtClean="0"/>
              <a:t>15/02/2023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s-ES" dirty="0"/>
              <a:t>LEY DE EDUCACIÓN SUPERIOR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Ley 24.521</a:t>
            </a:r>
            <a:endParaRPr lang="es-ES" dirty="0"/>
          </a:p>
        </p:txBody>
      </p:sp>
      <p:pic>
        <p:nvPicPr>
          <p:cNvPr id="4" name="Marcador de posición de imagen 3" descr="Libro abierto en una mesa, con estanterías de libros borrosas en el fond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es-ES" dirty="0"/>
              <a:t>La autonomía, su alcance y sus garantías</a:t>
            </a:r>
            <a:endParaRPr lang="es-AR" dirty="0"/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D1D20C5B-AFAC-4FC2-095D-B6EDA6E284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7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DE75BF0-B68A-CCC4-E201-933BD119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s-ES"/>
              <a:t>la autonomía, su alcance y sus garantías</a:t>
            </a:r>
            <a:endParaRPr lang="es-AR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4F0A5F1-C4B4-7CCE-F474-608093AF6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6164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1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862F6C-DEF8-1F0E-1268-4490D7934CD5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800" kern="1200">
                <a:latin typeface="+mj-lt"/>
                <a:ea typeface="+mj-ea"/>
                <a:cs typeface="+mj-cs"/>
              </a:rPr>
              <a:t>CONFLICTOS LEGALES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C9DA7EF-F12F-338E-02BC-318EF8389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33398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2025A-DB37-4202-932D-1B060B49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Otros Títulos de la Ley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0FF9F76-9B80-E0E7-2D1E-A00D1F63DA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1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81A50-DA72-BE8B-D1E1-F4D5E734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0" dirty="0">
                <a:solidFill>
                  <a:srgbClr val="333333"/>
                </a:solidFill>
                <a:effectLst/>
                <a:latin typeface="Encode Sans"/>
              </a:rPr>
              <a:t>Sistema universitario nacional</a:t>
            </a:r>
            <a:br>
              <a:rPr lang="es-AR" b="1" i="0" dirty="0">
                <a:solidFill>
                  <a:srgbClr val="333333"/>
                </a:solidFill>
                <a:effectLst/>
                <a:latin typeface="Encode Sans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90A0DA-16E0-D369-39DA-8BA9492F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s-AR" b="1" i="0" dirty="0">
                <a:solidFill>
                  <a:srgbClr val="333333"/>
                </a:solidFill>
                <a:effectLst/>
                <a:latin typeface="Encode Sans"/>
              </a:rPr>
              <a:t>¿Cómo está formado el sistema universitario nacional?</a:t>
            </a:r>
          </a:p>
          <a:p>
            <a:pPr algn="l"/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Esta formado por: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universidades nacionales, provinciales, estatales o privadas reconocidas por el Estado;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institutos universitarios públicos o privados.</a:t>
            </a:r>
          </a:p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¿Quién puede crear o Cerrar una institución universitaria?</a:t>
            </a: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El Congreso de la Nación por medio de una ley. El Consejo Interuniversitario Nacional debe hacer un informe antes de la creación de una universidad. La ley que crea una universidad o instituto universitario debe asignarle un presupuesto.</a:t>
            </a:r>
          </a:p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Cómo deben estar organizadas las universidades?</a:t>
            </a: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Deben tener una variedad de carreras o disciplinas. Esas distintas carreras deben estar organizadas en facultades, departamentos o unidades académicas equivalentes.</a:t>
            </a:r>
          </a:p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¿Qué diferencia tienen las universidades con los institutos universitarios?</a:t>
            </a: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Los institutos universitarios ofrecen formación en una sola área disciplinaria. Las universidades, en cambio, ofrecen formación en distintas disciplinas.</a:t>
            </a:r>
          </a:p>
        </p:txBody>
      </p:sp>
    </p:spTree>
    <p:extLst>
      <p:ext uri="{BB962C8B-B14F-4D97-AF65-F5344CB8AC3E}">
        <p14:creationId xmlns:p14="http://schemas.microsoft.com/office/powerpoint/2010/main" val="16973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1F523-06F0-2889-50EE-268CDE8B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Las universidades son autónomas. Esto quiere decir que:</a:t>
            </a:r>
            <a:b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AEE70-5E5C-ED3F-33D8-3C6F9C61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20800"/>
            <a:ext cx="9982200" cy="553720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dictan y reforman sus propios estatutos;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definen sus órganos de gobierno, establecen sus funciones y eligen a sus autoridades;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administran sus bienes;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crean carreras de grado y de posgrado;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establecen sus planes de estudio;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dan títulos habilitantes;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33333"/>
                </a:solidFill>
                <a:latin typeface="Encode Sans"/>
              </a:rPr>
              <a:t>e</a:t>
            </a: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stablecen el régimen de ingreso y carrera del personal docente y no docente;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nombran y remueven al personal;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establecen el régimen de admisión, permanencia y promoción de sus estudiantes;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revalidan títulos extranjeros;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establecen su régimen de convivencia;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se relacionan con otras instituciones;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33333"/>
                </a:solidFill>
                <a:effectLst/>
                <a:latin typeface="Encode Sans"/>
              </a:rPr>
              <a:t>reconocen asociaciones de estudiantes.</a:t>
            </a:r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2758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C17DA-D922-7CE1-DF07-7C5EC0E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Economía de las instituciones universitarias</a:t>
            </a:r>
            <a:b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DB6BB8-E844-12A9-876B-39994AA2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¿Quién sostiene económicamente a las universidades públicas?</a:t>
            </a: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El Estado Nacional.</a:t>
            </a:r>
          </a:p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¿Quién maneja los recursos económicos de las universidades públicas?</a:t>
            </a: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Las mismas universidades. Las universidades tienen autarquía económica y financiera y, por eso, se administran a sí mismas.</a:t>
            </a:r>
          </a:p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¿Qué pueden hacer las instituciones universitarias con sus recursos económicos?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Administrar su patrimonio y aprobar su presupuesto. Los recursos no utilizados al cierre de cada ejercicio se transfieren automáticamente al siguiente.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Fijar su régimen salarial y de administración de personal.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Dictar normas sobre generación de otros recursos que se sumen a los aportes del Tesoro Nacional.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Garantizar el normal desenvolvimiento de sus unidades asistenciales.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Constituir personas jurídicas de derecho público o privado, o participar en ellas, para acceder a los beneficios de la ley de promoción y fomento de la innovación tecnológica.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Aplicar el régimen general de contrataciones, de responsabilidad patrimonial y de gestión de bienes.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22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AE9C9-62A8-D373-734C-D80CCE76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4466B1-E026-50AB-57EF-9BFE733CE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6002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42712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941E4-CDF0-C57A-43D0-8A396D57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AE73ED-5FE3-E92D-7BE3-547C427CC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6002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4578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76597-AF2B-2074-D16E-7B35B858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EE9041-860A-C599-C85A-67D001C41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6002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0925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¿Qué es la educación superior?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/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Es la educación NO OBLIGATORIA que brindan: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las UNIVERSIDADES y los INSTITUTOS Universitarios;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los Institutos de Educación.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B5675-6CF0-F668-B524-ED8C12E8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7A6690-A3D0-497C-869D-AA3BC3FF4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6002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9178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834" y="1173892"/>
            <a:ext cx="3200400" cy="4461163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FFFFFF"/>
                </a:solidFill>
              </a:rPr>
              <a:t>procedencia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7760" y="591344"/>
            <a:ext cx="10226039" cy="5585619"/>
          </a:xfrm>
        </p:spPr>
        <p:txBody>
          <a:bodyPr anchor="ctr">
            <a:normAutofit/>
          </a:bodyPr>
          <a:lstStyle/>
          <a:p>
            <a:r>
              <a:rPr lang="es-ES" sz="2600" i="1" dirty="0"/>
              <a:t>“Sancionar leyes de organización y de base de la educación que consoliden la unidad nacional respetando las particularidades provinciales y locales; que aseguren la responsabilidad indelegable del estado, la participación de la familia y la sociedad, la promoción de los valores democráticos y la igualdad de oportunidades y posibilidades sin discriminación alguna; y que garanticen los principios de gratuidad y equidad de la educación pública estatal y la autonomía y autarquía de las universidades nacionales”</a:t>
            </a:r>
            <a:endParaRPr lang="es-AR" sz="2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DA00FA-A29B-DF2B-B136-4CFAD4E35A19}"/>
              </a:ext>
            </a:extLst>
          </p:cNvPr>
          <p:cNvSpPr txBox="1"/>
          <p:nvPr/>
        </p:nvSpPr>
        <p:spPr>
          <a:xfrm>
            <a:off x="1399308" y="230242"/>
            <a:ext cx="9593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/>
              <a:t>La Ley de Educación Superior esta sustentada por lo expresado en el Art. 75  inc. 19 de la Constitución Nacional</a:t>
            </a:r>
          </a:p>
        </p:txBody>
      </p:sp>
    </p:spTree>
    <p:extLst>
      <p:ext uri="{BB962C8B-B14F-4D97-AF65-F5344CB8AC3E}">
        <p14:creationId xmlns:p14="http://schemas.microsoft.com/office/powerpoint/2010/main" val="12223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¿Qué responsabilidades tienen el Estado Nacional y las provincias sobre la educación superior?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7345337" cy="4572000"/>
          </a:xfrm>
        </p:spPr>
        <p:txBody>
          <a:bodyPr rtlCol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asegurar a estudiantes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igualdad de oportunidades 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y condiciones en el acceso, la permanencia, la graduación y el egreso;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en la educación superior de gestión estatal, dar en forma equitativa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becas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, condiciones adecuadas de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infraestructura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 y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recursos tecnológicos 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para las personas que tengan dificultades económicas;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tener políticas de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inclusión educativa 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y reconocer la identidad de género y las diferentes culturas;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tomar medidas para dar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iguales oportunidades y posibilidades 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a las personas con discapacidad;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fomentar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 formas democráticas de organización;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relacionar prácticas y saberes de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otros ambientes sociales 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para que se construya conocimiento relacionado con las necesidades de la población.</a:t>
            </a:r>
          </a:p>
        </p:txBody>
      </p:sp>
      <p:pic>
        <p:nvPicPr>
          <p:cNvPr id="5" name="Marcador de posición de imagen 4" descr="Primer plano de libros en estanterías con más libros borrosos en primer plano y en el fondo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450236" y="2207260"/>
            <a:ext cx="3436964" cy="2443480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/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¿Pueden cobrar cuotas o inscripción las universidades o instituciones de educación superior públicas?</a:t>
            </a:r>
            <a:b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</a:br>
            <a:endParaRPr lang="es-ES" dirty="0"/>
          </a:p>
        </p:txBody>
      </p:sp>
      <p:graphicFrame>
        <p:nvGraphicFramePr>
          <p:cNvPr id="6" name="Marcador de contenido 5" descr="Gráfico de columnas agrupadas en el que se muestran los valores de 3 series de 4 categorí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653764"/>
              </p:ext>
            </p:extLst>
          </p:nvPr>
        </p:nvGraphicFramePr>
        <p:xfrm>
          <a:off x="7670800" y="2590800"/>
          <a:ext cx="307086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0F130FA-BE7A-42C3-5661-75D4E04ECA03}"/>
              </a:ext>
            </a:extLst>
          </p:cNvPr>
          <p:cNvSpPr txBox="1"/>
          <p:nvPr/>
        </p:nvSpPr>
        <p:spPr>
          <a:xfrm>
            <a:off x="944880" y="2670016"/>
            <a:ext cx="6380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i="0" dirty="0">
                <a:solidFill>
                  <a:srgbClr val="333333"/>
                </a:solidFill>
                <a:effectLst/>
                <a:latin typeface="Encode Sans"/>
              </a:rPr>
              <a:t>Las instituciones públicas no pueden cobrar por los estudios de grado. </a:t>
            </a:r>
          </a:p>
          <a:p>
            <a:r>
              <a:rPr lang="es-ES" sz="2000" b="0" i="0" dirty="0">
                <a:solidFill>
                  <a:srgbClr val="333333"/>
                </a:solidFill>
                <a:effectLst/>
                <a:latin typeface="Encode Sans"/>
              </a:rPr>
              <a:t>Los estudios de grado son los que permiten obtener un título profesional. </a:t>
            </a:r>
          </a:p>
          <a:p>
            <a:r>
              <a:rPr lang="es-ES" sz="2000" b="0" i="0" dirty="0">
                <a:solidFill>
                  <a:srgbClr val="333333"/>
                </a:solidFill>
                <a:effectLst/>
                <a:latin typeface="Encode Sans"/>
              </a:rPr>
              <a:t>Los estudios de grado son gratuitos en las universidades públicas.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  <a:t>Fines de la educación superior</a:t>
            </a:r>
            <a:br>
              <a:rPr lang="es-ES" b="1" i="0" dirty="0">
                <a:solidFill>
                  <a:srgbClr val="333333"/>
                </a:solidFill>
                <a:effectLst/>
                <a:latin typeface="Encode Sans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0682" cy="4983480"/>
          </a:xfrm>
        </p:spPr>
        <p:txBody>
          <a:bodyPr rtlCol="0"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dar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formación científica, profesional, humanística y técnica en el más alto nivel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conservar la cultura nacional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generar y desarrollar conocimiento 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en todas sus formas;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desarrollar actitudes y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valores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 de personas responsables, con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conciencia ética y solidaria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,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reflexivas, críticas, capaces de mejorar la calidad de vida, respetar al medio ambiente, a las instituciones de la República y a la vigencia del orden democrático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preparar para el ejercicio de la docencia en todos los niveles y modalidades del sistema educativo;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promover el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desarrollo de la investigación y las creaciones artísticas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, para lograr el desarrollo científico, tecnológico y cultural de la Nación;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profundizar los procesos de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democratización en la educación superior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, contribuir a la distribución equitativa del conocimiento y asegurar la igualdad de oportunidades;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promover </a:t>
            </a:r>
            <a:r>
              <a:rPr lang="es-E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/>
              </a:rPr>
              <a:t>variedad en los estudios de nivel superior</a:t>
            </a:r>
            <a:r>
              <a:rPr lang="es-ES" b="0" i="0" dirty="0">
                <a:solidFill>
                  <a:srgbClr val="333333"/>
                </a:solidFill>
                <a:effectLst/>
                <a:latin typeface="Encode Sans"/>
              </a:rPr>
              <a:t>, con atención a las necesidades de la población, del sistema cultural y de la estructura productiva.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8356" y="492519"/>
            <a:ext cx="7543800" cy="493001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Docentes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935" y="1853514"/>
            <a:ext cx="10921313" cy="4843847"/>
          </a:xfrm>
        </p:spPr>
        <p:txBody>
          <a:bodyPr>
            <a:normAutofit/>
          </a:bodyPr>
          <a:lstStyle/>
          <a:p>
            <a:pPr algn="just"/>
            <a:r>
              <a:rPr lang="es-AR" u="sng" dirty="0"/>
              <a:t>DERECHOS</a:t>
            </a:r>
            <a:r>
              <a:rPr lang="es-AR" dirty="0"/>
              <a:t>: </a:t>
            </a:r>
          </a:p>
          <a:p>
            <a:pPr algn="just"/>
            <a:r>
              <a:rPr lang="es-ES" dirty="0"/>
              <a:t>a) Acceder a la carrera académica mediante concurso público y abierto</a:t>
            </a:r>
          </a:p>
          <a:p>
            <a:pPr algn="just"/>
            <a:r>
              <a:rPr lang="es-ES" dirty="0"/>
              <a:t>Participar en el gobierno de la institución a la que pertenecen</a:t>
            </a:r>
          </a:p>
          <a:p>
            <a:pPr algn="just"/>
            <a:r>
              <a:rPr lang="es-ES" dirty="0"/>
              <a:t>Actualizarse y perfeccionares de modo continuo</a:t>
            </a:r>
          </a:p>
          <a:p>
            <a:pPr algn="just"/>
            <a:r>
              <a:rPr lang="es-ES" dirty="0"/>
              <a:t>Participar en la actividad gremial</a:t>
            </a:r>
          </a:p>
          <a:p>
            <a:pPr algn="just"/>
            <a:r>
              <a:rPr lang="es-ES" u="sng" dirty="0"/>
              <a:t>DEBERES</a:t>
            </a:r>
            <a:r>
              <a:rPr lang="es-ES" dirty="0"/>
              <a:t>:</a:t>
            </a:r>
          </a:p>
          <a:p>
            <a:pPr algn="just"/>
            <a:r>
              <a:rPr lang="es-ES" dirty="0"/>
              <a:t>Observar las normas que regulan el funcionamiento de la institución</a:t>
            </a:r>
          </a:p>
          <a:p>
            <a:pPr algn="just"/>
            <a:r>
              <a:rPr lang="es-ES" dirty="0"/>
              <a:t>Participar en la vida de la institución, mediante la docencia, la investigación y el servicio</a:t>
            </a:r>
          </a:p>
          <a:p>
            <a:pPr algn="just"/>
            <a:r>
              <a:rPr lang="es-ES" dirty="0"/>
              <a:t>Actualizarse en su formación profesional y perfeccionamiento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44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4008" y="266533"/>
            <a:ext cx="8610600" cy="525947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Estudiantes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u="sng" dirty="0"/>
              <a:t>DERECHOS</a:t>
            </a:r>
            <a:r>
              <a:rPr lang="es-AR" dirty="0"/>
              <a:t>:</a:t>
            </a:r>
          </a:p>
          <a:p>
            <a:pPr algn="just"/>
            <a:r>
              <a:rPr lang="es-ES" dirty="0"/>
              <a:t>Al acceso al sistema sin discriminaciones de ninguna naturaleza</a:t>
            </a:r>
          </a:p>
          <a:p>
            <a:pPr algn="just"/>
            <a:r>
              <a:rPr lang="es-ES" dirty="0"/>
              <a:t>A asociarse libremente en centros de estudiantes</a:t>
            </a:r>
          </a:p>
          <a:p>
            <a:pPr algn="just"/>
            <a:r>
              <a:rPr lang="es-ES" dirty="0"/>
              <a:t> elegir sus representantes y a participar en el gobierno y en la vida de la institución</a:t>
            </a:r>
          </a:p>
          <a:p>
            <a:pPr algn="just"/>
            <a:r>
              <a:rPr lang="es-ES" dirty="0"/>
              <a:t>obtener becas, créditos y otras formas de apoyo económico y social que garanticen la igualdad de oportunidades</a:t>
            </a:r>
          </a:p>
          <a:p>
            <a:pPr algn="just"/>
            <a:r>
              <a:rPr lang="es-AR" dirty="0"/>
              <a:t>A solicitar </a:t>
            </a:r>
            <a:r>
              <a:rPr lang="es-ES" dirty="0"/>
              <a:t>la postergación o adelanto de exámenes o evaluaciones parciales o finales </a:t>
            </a:r>
          </a:p>
          <a:p>
            <a:pPr algn="just"/>
            <a:r>
              <a:rPr lang="es-ES" dirty="0"/>
              <a:t>Contar con servicios de apoyo para las personas con discapacidad</a:t>
            </a:r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86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102370"/>
          </a:xfrm>
        </p:spPr>
        <p:txBody>
          <a:bodyPr>
            <a:normAutofit/>
          </a:bodyPr>
          <a:lstStyle/>
          <a:p>
            <a:r>
              <a:rPr lang="es-AR" u="sng" dirty="0"/>
              <a:t>OBLICACIONES</a:t>
            </a:r>
            <a:r>
              <a:rPr lang="es-AR" dirty="0"/>
              <a:t>:</a:t>
            </a:r>
          </a:p>
          <a:p>
            <a:r>
              <a:rPr lang="es-ES" dirty="0"/>
              <a:t>Respetar los estatutos y reglamentaciones de la institución en la que estudian</a:t>
            </a:r>
          </a:p>
          <a:p>
            <a:r>
              <a:rPr lang="es-ES" dirty="0"/>
              <a:t>Observar las condiciones de estudio, investigación, trabajo y convivencia que estipule la institución a la que pertenecen</a:t>
            </a:r>
          </a:p>
          <a:p>
            <a:r>
              <a:rPr lang="es-ES" dirty="0"/>
              <a:t>Respetar el disenso, las diferencias individuales, la creatividad personal y colectiva y el trabajo en equipo</a:t>
            </a:r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04FBD99-2459-F3B7-8D06-E0BE7CA3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08" y="266533"/>
            <a:ext cx="8610600" cy="637707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Estudiantes</a:t>
            </a:r>
          </a:p>
        </p:txBody>
      </p:sp>
    </p:spTree>
    <p:extLst>
      <p:ext uri="{BB962C8B-B14F-4D97-AF65-F5344CB8AC3E}">
        <p14:creationId xmlns:p14="http://schemas.microsoft.com/office/powerpoint/2010/main" val="27580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8_TF03431380_Win32" id="{5C400E7D-6AB8-49FE-9A2F-71E6875E97F5}" vid="{0BCA5960-DFA7-4CF6-89F3-4F5800DAE8B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rayas finas y cintas (panorámica)</Template>
  <TotalTime>286</TotalTime>
  <Words>1403</Words>
  <Application>Microsoft Office PowerPoint</Application>
  <PresentationFormat>Panorámica</PresentationFormat>
  <Paragraphs>125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Encode Sans</vt:lpstr>
      <vt:lpstr>Euphemia</vt:lpstr>
      <vt:lpstr>Plantagenet Cherokee</vt:lpstr>
      <vt:lpstr>Wingdings</vt:lpstr>
      <vt:lpstr>Literatura académica 16 × 9</vt:lpstr>
      <vt:lpstr>LEY DE EDUCACIÓN SUPERIOR</vt:lpstr>
      <vt:lpstr>¿Qué es la educación superior?</vt:lpstr>
      <vt:lpstr>procedencia </vt:lpstr>
      <vt:lpstr>¿Qué responsabilidades tienen el Estado Nacional y las provincias sobre la educación superior?</vt:lpstr>
      <vt:lpstr>¿Pueden cobrar cuotas o inscripción las universidades o instituciones de educación superior públicas? </vt:lpstr>
      <vt:lpstr>Fines de la educación superior </vt:lpstr>
      <vt:lpstr>Docentes</vt:lpstr>
      <vt:lpstr>Estudiantes</vt:lpstr>
      <vt:lpstr>Estudiantes</vt:lpstr>
      <vt:lpstr>La autonomía, su alcance y sus garantías</vt:lpstr>
      <vt:lpstr>la autonomía, su alcance y sus garantías</vt:lpstr>
      <vt:lpstr>Presentación de PowerPoint</vt:lpstr>
      <vt:lpstr>Otros Títulos de la Ley</vt:lpstr>
      <vt:lpstr>Sistema universitario nacional </vt:lpstr>
      <vt:lpstr>Las universidades son autónomas. Esto quiere decir que: </vt:lpstr>
      <vt:lpstr>Economía de las instituciones universitarias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EDUCACIÓN SUPERIOR</dc:title>
  <dc:creator>Raúl Andrés Gil</dc:creator>
  <cp:lastModifiedBy>Raúl Andrés Gil</cp:lastModifiedBy>
  <cp:revision>5</cp:revision>
  <dcterms:created xsi:type="dcterms:W3CDTF">2023-02-15T14:38:48Z</dcterms:created>
  <dcterms:modified xsi:type="dcterms:W3CDTF">2023-02-15T19:24:50Z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